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410" r:id="rId2"/>
    <p:sldId id="475" r:id="rId3"/>
    <p:sldId id="409" r:id="rId4"/>
    <p:sldId id="465" r:id="rId5"/>
    <p:sldId id="466" r:id="rId6"/>
    <p:sldId id="481" r:id="rId7"/>
    <p:sldId id="482" r:id="rId8"/>
    <p:sldId id="478" r:id="rId9"/>
    <p:sldId id="479" r:id="rId10"/>
    <p:sldId id="480" r:id="rId11"/>
    <p:sldId id="476" r:id="rId12"/>
    <p:sldId id="414" r:id="rId13"/>
    <p:sldId id="477" r:id="rId14"/>
    <p:sldId id="418"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9B883"/>
    <a:srgbClr val="FFFFFB"/>
    <a:srgbClr val="DCA2D5"/>
    <a:srgbClr val="FF99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38" autoAdjust="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F967AD-8DBC-4145-A8F7-DAAA4867241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69EA65C1-7295-41CA-BE72-7EF6F197937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BE7C3865-3EEA-4673-8F5D-B63A5028250D}" type="datetimeFigureOut">
              <a:rPr lang="en-GB"/>
              <a:pPr>
                <a:defRPr/>
              </a:pPr>
              <a:t>01/05/2020</a:t>
            </a:fld>
            <a:endParaRPr lang="en-GB"/>
          </a:p>
        </p:txBody>
      </p:sp>
      <p:sp>
        <p:nvSpPr>
          <p:cNvPr id="4" name="Slide Image Placeholder 3">
            <a:extLst>
              <a:ext uri="{FF2B5EF4-FFF2-40B4-BE49-F238E27FC236}">
                <a16:creationId xmlns:a16="http://schemas.microsoft.com/office/drawing/2014/main" id="{1F9BBEC0-2AB0-4CE0-B8AC-DCB85062D60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26C311EA-52EF-4BBF-ABE2-64B96C21EDA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C296F09-89CB-4DF4-85D9-6B413FA5C3E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6171EF73-7E28-40CB-A0EB-36D81625B17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51C201-30DB-45DD-AB2D-FAEBAF8D266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72400" cy="1470025"/>
          </a:xfrm>
        </p:spPr>
        <p:txBody>
          <a:bodyPr>
            <a:normAutofit/>
          </a:bodyPr>
          <a:lstStyle>
            <a:lvl1pPr>
              <a:defRPr lang="en-US" sz="4400" kern="1200" smtClean="0">
                <a:solidFill>
                  <a:schemeClr val="tx1"/>
                </a:solidFill>
                <a:latin typeface="Comic Sans MS" pitchFamily="66" charset="0"/>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827584" y="2132856"/>
            <a:ext cx="7704856" cy="41044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09952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03245D-1CCD-4BF6-AA93-DF31F647CD69}"/>
              </a:ext>
            </a:extLst>
          </p:cNvPr>
          <p:cNvSpPr>
            <a:spLocks noGrp="1"/>
          </p:cNvSpPr>
          <p:nvPr>
            <p:ph type="dt" sz="half" idx="10"/>
          </p:nvPr>
        </p:nvSpPr>
        <p:spPr/>
        <p:txBody>
          <a:bodyPr/>
          <a:lstStyle>
            <a:lvl1pPr>
              <a:defRPr/>
            </a:lvl1pPr>
          </a:lstStyle>
          <a:p>
            <a:pPr>
              <a:defRPr/>
            </a:pPr>
            <a:fld id="{8557982E-61E9-4E31-89DE-65786795AE6C}" type="datetimeFigureOut">
              <a:rPr lang="en-GB"/>
              <a:pPr>
                <a:defRPr/>
              </a:pPr>
              <a:t>01/05/2020</a:t>
            </a:fld>
            <a:endParaRPr lang="en-GB"/>
          </a:p>
        </p:txBody>
      </p:sp>
      <p:sp>
        <p:nvSpPr>
          <p:cNvPr id="5" name="Footer Placeholder 4">
            <a:extLst>
              <a:ext uri="{FF2B5EF4-FFF2-40B4-BE49-F238E27FC236}">
                <a16:creationId xmlns:a16="http://schemas.microsoft.com/office/drawing/2014/main" id="{830A1DE5-09ED-49CF-B286-22B1556292D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978DDC3-3646-4866-ACBF-188A06951BA9}"/>
              </a:ext>
            </a:extLst>
          </p:cNvPr>
          <p:cNvSpPr>
            <a:spLocks noGrp="1"/>
          </p:cNvSpPr>
          <p:nvPr>
            <p:ph type="sldNum" sz="quarter" idx="12"/>
          </p:nvPr>
        </p:nvSpPr>
        <p:spPr/>
        <p:txBody>
          <a:bodyPr/>
          <a:lstStyle>
            <a:lvl1pPr>
              <a:defRPr/>
            </a:lvl1pPr>
          </a:lstStyle>
          <a:p>
            <a:pPr>
              <a:defRPr/>
            </a:pPr>
            <a:fld id="{ED89ED4A-05AD-4D85-B315-63EDAFCC42D8}" type="slidenum">
              <a:rPr lang="en-GB" altLang="en-US"/>
              <a:pPr>
                <a:defRPr/>
              </a:pPr>
              <a:t>‹#›</a:t>
            </a:fld>
            <a:endParaRPr lang="en-GB" altLang="en-US"/>
          </a:p>
        </p:txBody>
      </p:sp>
    </p:spTree>
    <p:extLst>
      <p:ext uri="{BB962C8B-B14F-4D97-AF65-F5344CB8AC3E}">
        <p14:creationId xmlns:p14="http://schemas.microsoft.com/office/powerpoint/2010/main" val="4002936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82B3C1-15C7-4744-A281-283F8249D77B}"/>
              </a:ext>
            </a:extLst>
          </p:cNvPr>
          <p:cNvSpPr>
            <a:spLocks noGrp="1"/>
          </p:cNvSpPr>
          <p:nvPr>
            <p:ph type="dt" sz="half" idx="10"/>
          </p:nvPr>
        </p:nvSpPr>
        <p:spPr/>
        <p:txBody>
          <a:bodyPr/>
          <a:lstStyle>
            <a:lvl1pPr>
              <a:defRPr/>
            </a:lvl1pPr>
          </a:lstStyle>
          <a:p>
            <a:pPr>
              <a:defRPr/>
            </a:pPr>
            <a:fld id="{365B3364-2DC7-4A0D-B816-39E2BA5CD638}" type="datetimeFigureOut">
              <a:rPr lang="en-GB"/>
              <a:pPr>
                <a:defRPr/>
              </a:pPr>
              <a:t>01/05/2020</a:t>
            </a:fld>
            <a:endParaRPr lang="en-GB"/>
          </a:p>
        </p:txBody>
      </p:sp>
      <p:sp>
        <p:nvSpPr>
          <p:cNvPr id="5" name="Footer Placeholder 4">
            <a:extLst>
              <a:ext uri="{FF2B5EF4-FFF2-40B4-BE49-F238E27FC236}">
                <a16:creationId xmlns:a16="http://schemas.microsoft.com/office/drawing/2014/main" id="{0405347D-0D12-4440-850F-EB02ECE4BCA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E2985C1-8CE1-453A-B61C-D5EA7FBBAE14}"/>
              </a:ext>
            </a:extLst>
          </p:cNvPr>
          <p:cNvSpPr>
            <a:spLocks noGrp="1"/>
          </p:cNvSpPr>
          <p:nvPr>
            <p:ph type="sldNum" sz="quarter" idx="12"/>
          </p:nvPr>
        </p:nvSpPr>
        <p:spPr/>
        <p:txBody>
          <a:bodyPr/>
          <a:lstStyle>
            <a:lvl1pPr>
              <a:defRPr/>
            </a:lvl1pPr>
          </a:lstStyle>
          <a:p>
            <a:pPr>
              <a:defRPr/>
            </a:pPr>
            <a:fld id="{1C649E09-D1B1-45A4-B476-D5EB2A5B8A66}" type="slidenum">
              <a:rPr lang="en-GB" altLang="en-US"/>
              <a:pPr>
                <a:defRPr/>
              </a:pPr>
              <a:t>‹#›</a:t>
            </a:fld>
            <a:endParaRPr lang="en-GB" altLang="en-US"/>
          </a:p>
        </p:txBody>
      </p:sp>
    </p:spTree>
    <p:extLst>
      <p:ext uri="{BB962C8B-B14F-4D97-AF65-F5344CB8AC3E}">
        <p14:creationId xmlns:p14="http://schemas.microsoft.com/office/powerpoint/2010/main" val="342420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14D2E3-F07D-41F2-8F93-AA16ECD753C1}"/>
              </a:ext>
            </a:extLst>
          </p:cNvPr>
          <p:cNvSpPr>
            <a:spLocks noGrp="1"/>
          </p:cNvSpPr>
          <p:nvPr>
            <p:ph type="dt" sz="half" idx="10"/>
          </p:nvPr>
        </p:nvSpPr>
        <p:spPr/>
        <p:txBody>
          <a:bodyPr/>
          <a:lstStyle>
            <a:lvl1pPr>
              <a:defRPr/>
            </a:lvl1pPr>
          </a:lstStyle>
          <a:p>
            <a:pPr>
              <a:defRPr/>
            </a:pPr>
            <a:fld id="{31879F68-46EA-4B2F-9909-EA4A53E42DC0}" type="datetimeFigureOut">
              <a:rPr lang="en-GB"/>
              <a:pPr>
                <a:defRPr/>
              </a:pPr>
              <a:t>01/05/2020</a:t>
            </a:fld>
            <a:endParaRPr lang="en-GB"/>
          </a:p>
        </p:txBody>
      </p:sp>
      <p:sp>
        <p:nvSpPr>
          <p:cNvPr id="5" name="Footer Placeholder 4">
            <a:extLst>
              <a:ext uri="{FF2B5EF4-FFF2-40B4-BE49-F238E27FC236}">
                <a16:creationId xmlns:a16="http://schemas.microsoft.com/office/drawing/2014/main" id="{E8D46D86-B62A-4423-A507-427C7B3EE1F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260190D-E0B3-4908-8858-99B4009D9FBC}"/>
              </a:ext>
            </a:extLst>
          </p:cNvPr>
          <p:cNvSpPr>
            <a:spLocks noGrp="1"/>
          </p:cNvSpPr>
          <p:nvPr>
            <p:ph type="sldNum" sz="quarter" idx="12"/>
          </p:nvPr>
        </p:nvSpPr>
        <p:spPr/>
        <p:txBody>
          <a:bodyPr/>
          <a:lstStyle>
            <a:lvl1pPr>
              <a:defRPr/>
            </a:lvl1pPr>
          </a:lstStyle>
          <a:p>
            <a:pPr>
              <a:defRPr/>
            </a:pPr>
            <a:fld id="{8013C247-014B-4B13-AD57-1384013A9EE9}" type="slidenum">
              <a:rPr lang="en-GB" altLang="en-US"/>
              <a:pPr>
                <a:defRPr/>
              </a:pPr>
              <a:t>‹#›</a:t>
            </a:fld>
            <a:endParaRPr lang="en-GB" altLang="en-US"/>
          </a:p>
        </p:txBody>
      </p:sp>
    </p:spTree>
    <p:extLst>
      <p:ext uri="{BB962C8B-B14F-4D97-AF65-F5344CB8AC3E}">
        <p14:creationId xmlns:p14="http://schemas.microsoft.com/office/powerpoint/2010/main" val="240886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3CC591-FB0E-45A2-93A5-7AA90D56F3C8}"/>
              </a:ext>
            </a:extLst>
          </p:cNvPr>
          <p:cNvSpPr>
            <a:spLocks noGrp="1"/>
          </p:cNvSpPr>
          <p:nvPr>
            <p:ph type="dt" sz="half" idx="10"/>
          </p:nvPr>
        </p:nvSpPr>
        <p:spPr/>
        <p:txBody>
          <a:bodyPr/>
          <a:lstStyle>
            <a:lvl1pPr>
              <a:defRPr/>
            </a:lvl1pPr>
          </a:lstStyle>
          <a:p>
            <a:pPr>
              <a:defRPr/>
            </a:pPr>
            <a:fld id="{C253D91B-9BA8-4B1E-B90A-6977BFF48EBD}" type="datetimeFigureOut">
              <a:rPr lang="en-GB"/>
              <a:pPr>
                <a:defRPr/>
              </a:pPr>
              <a:t>01/05/2020</a:t>
            </a:fld>
            <a:endParaRPr lang="en-GB"/>
          </a:p>
        </p:txBody>
      </p:sp>
      <p:sp>
        <p:nvSpPr>
          <p:cNvPr id="5" name="Footer Placeholder 4">
            <a:extLst>
              <a:ext uri="{FF2B5EF4-FFF2-40B4-BE49-F238E27FC236}">
                <a16:creationId xmlns:a16="http://schemas.microsoft.com/office/drawing/2014/main" id="{BEDCFF0E-F6B1-4E62-9BF4-15BC301107D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060ABAE-B9C6-439C-87EE-9886405AA949}"/>
              </a:ext>
            </a:extLst>
          </p:cNvPr>
          <p:cNvSpPr>
            <a:spLocks noGrp="1"/>
          </p:cNvSpPr>
          <p:nvPr>
            <p:ph type="sldNum" sz="quarter" idx="12"/>
          </p:nvPr>
        </p:nvSpPr>
        <p:spPr/>
        <p:txBody>
          <a:bodyPr/>
          <a:lstStyle>
            <a:lvl1pPr>
              <a:defRPr/>
            </a:lvl1pPr>
          </a:lstStyle>
          <a:p>
            <a:pPr>
              <a:defRPr/>
            </a:pPr>
            <a:fld id="{4B266044-204C-4A32-AB40-9D5391E2D1B8}" type="slidenum">
              <a:rPr lang="en-GB" altLang="en-US"/>
              <a:pPr>
                <a:defRPr/>
              </a:pPr>
              <a:t>‹#›</a:t>
            </a:fld>
            <a:endParaRPr lang="en-GB" altLang="en-US"/>
          </a:p>
        </p:txBody>
      </p:sp>
    </p:spTree>
    <p:extLst>
      <p:ext uri="{BB962C8B-B14F-4D97-AF65-F5344CB8AC3E}">
        <p14:creationId xmlns:p14="http://schemas.microsoft.com/office/powerpoint/2010/main" val="3792840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5923016-EE1D-4D12-ABA6-3FE2F6B08486}"/>
              </a:ext>
            </a:extLst>
          </p:cNvPr>
          <p:cNvSpPr>
            <a:spLocks noGrp="1"/>
          </p:cNvSpPr>
          <p:nvPr>
            <p:ph type="dt" sz="half" idx="10"/>
          </p:nvPr>
        </p:nvSpPr>
        <p:spPr/>
        <p:txBody>
          <a:bodyPr/>
          <a:lstStyle>
            <a:lvl1pPr>
              <a:defRPr/>
            </a:lvl1pPr>
          </a:lstStyle>
          <a:p>
            <a:pPr>
              <a:defRPr/>
            </a:pPr>
            <a:fld id="{FA396373-FD4D-4B91-B5C2-2A90F0D8930C}" type="datetimeFigureOut">
              <a:rPr lang="en-GB"/>
              <a:pPr>
                <a:defRPr/>
              </a:pPr>
              <a:t>01/05/2020</a:t>
            </a:fld>
            <a:endParaRPr lang="en-GB"/>
          </a:p>
        </p:txBody>
      </p:sp>
      <p:sp>
        <p:nvSpPr>
          <p:cNvPr id="6" name="Footer Placeholder 4">
            <a:extLst>
              <a:ext uri="{FF2B5EF4-FFF2-40B4-BE49-F238E27FC236}">
                <a16:creationId xmlns:a16="http://schemas.microsoft.com/office/drawing/2014/main" id="{6D82A11C-F1BF-48F9-B461-F5789B0AB20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619E473-1F52-4497-BCC4-0530DCEB06C6}"/>
              </a:ext>
            </a:extLst>
          </p:cNvPr>
          <p:cNvSpPr>
            <a:spLocks noGrp="1"/>
          </p:cNvSpPr>
          <p:nvPr>
            <p:ph type="sldNum" sz="quarter" idx="12"/>
          </p:nvPr>
        </p:nvSpPr>
        <p:spPr/>
        <p:txBody>
          <a:bodyPr/>
          <a:lstStyle>
            <a:lvl1pPr>
              <a:defRPr/>
            </a:lvl1pPr>
          </a:lstStyle>
          <a:p>
            <a:pPr>
              <a:defRPr/>
            </a:pPr>
            <a:fld id="{CCAA4D96-C457-4FBB-9958-ED955457B851}" type="slidenum">
              <a:rPr lang="en-GB" altLang="en-US"/>
              <a:pPr>
                <a:defRPr/>
              </a:pPr>
              <a:t>‹#›</a:t>
            </a:fld>
            <a:endParaRPr lang="en-GB" altLang="en-US"/>
          </a:p>
        </p:txBody>
      </p:sp>
    </p:spTree>
    <p:extLst>
      <p:ext uri="{BB962C8B-B14F-4D97-AF65-F5344CB8AC3E}">
        <p14:creationId xmlns:p14="http://schemas.microsoft.com/office/powerpoint/2010/main" val="336251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7AF54A25-B707-4E5E-ADD8-5151513233D6}"/>
              </a:ext>
            </a:extLst>
          </p:cNvPr>
          <p:cNvSpPr>
            <a:spLocks noGrp="1"/>
          </p:cNvSpPr>
          <p:nvPr>
            <p:ph type="dt" sz="half" idx="10"/>
          </p:nvPr>
        </p:nvSpPr>
        <p:spPr/>
        <p:txBody>
          <a:bodyPr/>
          <a:lstStyle>
            <a:lvl1pPr>
              <a:defRPr/>
            </a:lvl1pPr>
          </a:lstStyle>
          <a:p>
            <a:pPr>
              <a:defRPr/>
            </a:pPr>
            <a:fld id="{468F0DD1-C016-4062-8C10-1B2E9BB0C2E5}" type="datetimeFigureOut">
              <a:rPr lang="en-GB"/>
              <a:pPr>
                <a:defRPr/>
              </a:pPr>
              <a:t>01/05/2020</a:t>
            </a:fld>
            <a:endParaRPr lang="en-GB"/>
          </a:p>
        </p:txBody>
      </p:sp>
      <p:sp>
        <p:nvSpPr>
          <p:cNvPr id="8" name="Footer Placeholder 4">
            <a:extLst>
              <a:ext uri="{FF2B5EF4-FFF2-40B4-BE49-F238E27FC236}">
                <a16:creationId xmlns:a16="http://schemas.microsoft.com/office/drawing/2014/main" id="{9E39B6F0-45B3-4445-824B-1BEADFF22869}"/>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6CEDE4DE-E580-445B-9EF8-DB66EEED891D}"/>
              </a:ext>
            </a:extLst>
          </p:cNvPr>
          <p:cNvSpPr>
            <a:spLocks noGrp="1"/>
          </p:cNvSpPr>
          <p:nvPr>
            <p:ph type="sldNum" sz="quarter" idx="12"/>
          </p:nvPr>
        </p:nvSpPr>
        <p:spPr/>
        <p:txBody>
          <a:bodyPr/>
          <a:lstStyle>
            <a:lvl1pPr>
              <a:defRPr/>
            </a:lvl1pPr>
          </a:lstStyle>
          <a:p>
            <a:pPr>
              <a:defRPr/>
            </a:pPr>
            <a:fld id="{EE696C7B-7ABE-44B6-A843-62B35F52147F}" type="slidenum">
              <a:rPr lang="en-GB" altLang="en-US"/>
              <a:pPr>
                <a:defRPr/>
              </a:pPr>
              <a:t>‹#›</a:t>
            </a:fld>
            <a:endParaRPr lang="en-GB" altLang="en-US"/>
          </a:p>
        </p:txBody>
      </p:sp>
    </p:spTree>
    <p:extLst>
      <p:ext uri="{BB962C8B-B14F-4D97-AF65-F5344CB8AC3E}">
        <p14:creationId xmlns:p14="http://schemas.microsoft.com/office/powerpoint/2010/main" val="312492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272C0910-DEEC-4C13-B8E4-CDD0447EAA5A}"/>
              </a:ext>
            </a:extLst>
          </p:cNvPr>
          <p:cNvSpPr>
            <a:spLocks noGrp="1"/>
          </p:cNvSpPr>
          <p:nvPr>
            <p:ph type="dt" sz="half" idx="10"/>
          </p:nvPr>
        </p:nvSpPr>
        <p:spPr/>
        <p:txBody>
          <a:bodyPr/>
          <a:lstStyle>
            <a:lvl1pPr>
              <a:defRPr/>
            </a:lvl1pPr>
          </a:lstStyle>
          <a:p>
            <a:pPr>
              <a:defRPr/>
            </a:pPr>
            <a:fld id="{EB160BAB-8775-4563-85C8-FFCBC650C47C}" type="datetimeFigureOut">
              <a:rPr lang="en-GB"/>
              <a:pPr>
                <a:defRPr/>
              </a:pPr>
              <a:t>01/05/2020</a:t>
            </a:fld>
            <a:endParaRPr lang="en-GB"/>
          </a:p>
        </p:txBody>
      </p:sp>
      <p:sp>
        <p:nvSpPr>
          <p:cNvPr id="4" name="Footer Placeholder 4">
            <a:extLst>
              <a:ext uri="{FF2B5EF4-FFF2-40B4-BE49-F238E27FC236}">
                <a16:creationId xmlns:a16="http://schemas.microsoft.com/office/drawing/2014/main" id="{44E47070-DE8F-494A-B932-0AE7A94C8EFC}"/>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E5777EF1-4748-4D83-B285-3AE37265FEBC}"/>
              </a:ext>
            </a:extLst>
          </p:cNvPr>
          <p:cNvSpPr>
            <a:spLocks noGrp="1"/>
          </p:cNvSpPr>
          <p:nvPr>
            <p:ph type="sldNum" sz="quarter" idx="12"/>
          </p:nvPr>
        </p:nvSpPr>
        <p:spPr/>
        <p:txBody>
          <a:bodyPr/>
          <a:lstStyle>
            <a:lvl1pPr>
              <a:defRPr/>
            </a:lvl1pPr>
          </a:lstStyle>
          <a:p>
            <a:pPr>
              <a:defRPr/>
            </a:pPr>
            <a:fld id="{1338E7C2-CFDC-4D3D-9E9A-BAAC9F6335C0}" type="slidenum">
              <a:rPr lang="en-GB" altLang="en-US"/>
              <a:pPr>
                <a:defRPr/>
              </a:pPr>
              <a:t>‹#›</a:t>
            </a:fld>
            <a:endParaRPr lang="en-GB" altLang="en-US"/>
          </a:p>
        </p:txBody>
      </p:sp>
    </p:spTree>
    <p:extLst>
      <p:ext uri="{BB962C8B-B14F-4D97-AF65-F5344CB8AC3E}">
        <p14:creationId xmlns:p14="http://schemas.microsoft.com/office/powerpoint/2010/main" val="1507839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D6FACBB-89B2-443B-99A5-25C1DF1ECC41}"/>
              </a:ext>
            </a:extLst>
          </p:cNvPr>
          <p:cNvSpPr>
            <a:spLocks noGrp="1"/>
          </p:cNvSpPr>
          <p:nvPr>
            <p:ph type="dt" sz="half" idx="10"/>
          </p:nvPr>
        </p:nvSpPr>
        <p:spPr/>
        <p:txBody>
          <a:bodyPr/>
          <a:lstStyle>
            <a:lvl1pPr>
              <a:defRPr/>
            </a:lvl1pPr>
          </a:lstStyle>
          <a:p>
            <a:pPr>
              <a:defRPr/>
            </a:pPr>
            <a:fld id="{148FBC94-A90B-41C6-9904-5558305E9302}" type="datetimeFigureOut">
              <a:rPr lang="en-GB"/>
              <a:pPr>
                <a:defRPr/>
              </a:pPr>
              <a:t>01/05/2020</a:t>
            </a:fld>
            <a:endParaRPr lang="en-GB"/>
          </a:p>
        </p:txBody>
      </p:sp>
      <p:sp>
        <p:nvSpPr>
          <p:cNvPr id="3" name="Footer Placeholder 4">
            <a:extLst>
              <a:ext uri="{FF2B5EF4-FFF2-40B4-BE49-F238E27FC236}">
                <a16:creationId xmlns:a16="http://schemas.microsoft.com/office/drawing/2014/main" id="{838179EE-CEA0-44E9-8CFC-637CB87175B9}"/>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D3BA03C7-CAED-4D4B-8CCB-0B1EDE8E8517}"/>
              </a:ext>
            </a:extLst>
          </p:cNvPr>
          <p:cNvSpPr>
            <a:spLocks noGrp="1"/>
          </p:cNvSpPr>
          <p:nvPr>
            <p:ph type="sldNum" sz="quarter" idx="12"/>
          </p:nvPr>
        </p:nvSpPr>
        <p:spPr/>
        <p:txBody>
          <a:bodyPr/>
          <a:lstStyle>
            <a:lvl1pPr>
              <a:defRPr/>
            </a:lvl1pPr>
          </a:lstStyle>
          <a:p>
            <a:pPr>
              <a:defRPr/>
            </a:pPr>
            <a:fld id="{EED62DE4-1CB2-41DC-A780-1BC9621F7703}" type="slidenum">
              <a:rPr lang="en-GB" altLang="en-US"/>
              <a:pPr>
                <a:defRPr/>
              </a:pPr>
              <a:t>‹#›</a:t>
            </a:fld>
            <a:endParaRPr lang="en-GB" altLang="en-US"/>
          </a:p>
        </p:txBody>
      </p:sp>
    </p:spTree>
    <p:extLst>
      <p:ext uri="{BB962C8B-B14F-4D97-AF65-F5344CB8AC3E}">
        <p14:creationId xmlns:p14="http://schemas.microsoft.com/office/powerpoint/2010/main" val="136848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1469CE6-350A-4F09-B904-699C9137CC5D}"/>
              </a:ext>
            </a:extLst>
          </p:cNvPr>
          <p:cNvSpPr>
            <a:spLocks noGrp="1"/>
          </p:cNvSpPr>
          <p:nvPr>
            <p:ph type="dt" sz="half" idx="10"/>
          </p:nvPr>
        </p:nvSpPr>
        <p:spPr/>
        <p:txBody>
          <a:bodyPr/>
          <a:lstStyle>
            <a:lvl1pPr>
              <a:defRPr/>
            </a:lvl1pPr>
          </a:lstStyle>
          <a:p>
            <a:pPr>
              <a:defRPr/>
            </a:pPr>
            <a:fld id="{0E163BF0-9002-485F-AE80-96B82B49978A}" type="datetimeFigureOut">
              <a:rPr lang="en-GB"/>
              <a:pPr>
                <a:defRPr/>
              </a:pPr>
              <a:t>01/05/2020</a:t>
            </a:fld>
            <a:endParaRPr lang="en-GB"/>
          </a:p>
        </p:txBody>
      </p:sp>
      <p:sp>
        <p:nvSpPr>
          <p:cNvPr id="6" name="Footer Placeholder 4">
            <a:extLst>
              <a:ext uri="{FF2B5EF4-FFF2-40B4-BE49-F238E27FC236}">
                <a16:creationId xmlns:a16="http://schemas.microsoft.com/office/drawing/2014/main" id="{1911375F-C790-4FAB-9718-9F68A4889B1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40E0C24-7164-4DBA-A6D2-528D1D682A01}"/>
              </a:ext>
            </a:extLst>
          </p:cNvPr>
          <p:cNvSpPr>
            <a:spLocks noGrp="1"/>
          </p:cNvSpPr>
          <p:nvPr>
            <p:ph type="sldNum" sz="quarter" idx="12"/>
          </p:nvPr>
        </p:nvSpPr>
        <p:spPr/>
        <p:txBody>
          <a:bodyPr/>
          <a:lstStyle>
            <a:lvl1pPr>
              <a:defRPr/>
            </a:lvl1pPr>
          </a:lstStyle>
          <a:p>
            <a:pPr>
              <a:defRPr/>
            </a:pPr>
            <a:fld id="{D8C4563C-1848-4035-829B-A043DE1D8286}" type="slidenum">
              <a:rPr lang="en-GB" altLang="en-US"/>
              <a:pPr>
                <a:defRPr/>
              </a:pPr>
              <a:t>‹#›</a:t>
            </a:fld>
            <a:endParaRPr lang="en-GB" altLang="en-US"/>
          </a:p>
        </p:txBody>
      </p:sp>
    </p:spTree>
    <p:extLst>
      <p:ext uri="{BB962C8B-B14F-4D97-AF65-F5344CB8AC3E}">
        <p14:creationId xmlns:p14="http://schemas.microsoft.com/office/powerpoint/2010/main" val="114789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88FD2F4-901D-4ACC-B169-16D2853BF31A}"/>
              </a:ext>
            </a:extLst>
          </p:cNvPr>
          <p:cNvSpPr>
            <a:spLocks noGrp="1"/>
          </p:cNvSpPr>
          <p:nvPr>
            <p:ph type="dt" sz="half" idx="10"/>
          </p:nvPr>
        </p:nvSpPr>
        <p:spPr/>
        <p:txBody>
          <a:bodyPr/>
          <a:lstStyle>
            <a:lvl1pPr>
              <a:defRPr/>
            </a:lvl1pPr>
          </a:lstStyle>
          <a:p>
            <a:pPr>
              <a:defRPr/>
            </a:pPr>
            <a:fld id="{9E1D1880-8C15-4B16-91FD-613E641D724B}" type="datetimeFigureOut">
              <a:rPr lang="en-GB"/>
              <a:pPr>
                <a:defRPr/>
              </a:pPr>
              <a:t>01/05/2020</a:t>
            </a:fld>
            <a:endParaRPr lang="en-GB"/>
          </a:p>
        </p:txBody>
      </p:sp>
      <p:sp>
        <p:nvSpPr>
          <p:cNvPr id="6" name="Footer Placeholder 4">
            <a:extLst>
              <a:ext uri="{FF2B5EF4-FFF2-40B4-BE49-F238E27FC236}">
                <a16:creationId xmlns:a16="http://schemas.microsoft.com/office/drawing/2014/main" id="{C86B1752-823A-42A5-BECE-D2C561E2D37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8642AE3-C2DC-46E7-80C7-B3A6B3BA6631}"/>
              </a:ext>
            </a:extLst>
          </p:cNvPr>
          <p:cNvSpPr>
            <a:spLocks noGrp="1"/>
          </p:cNvSpPr>
          <p:nvPr>
            <p:ph type="sldNum" sz="quarter" idx="12"/>
          </p:nvPr>
        </p:nvSpPr>
        <p:spPr/>
        <p:txBody>
          <a:bodyPr/>
          <a:lstStyle>
            <a:lvl1pPr>
              <a:defRPr/>
            </a:lvl1pPr>
          </a:lstStyle>
          <a:p>
            <a:pPr>
              <a:defRPr/>
            </a:pPr>
            <a:fld id="{C1F8A85D-E005-4B59-9625-B08BC6E78E1E}" type="slidenum">
              <a:rPr lang="en-GB" altLang="en-US"/>
              <a:pPr>
                <a:defRPr/>
              </a:pPr>
              <a:t>‹#›</a:t>
            </a:fld>
            <a:endParaRPr lang="en-GB" altLang="en-US"/>
          </a:p>
        </p:txBody>
      </p:sp>
    </p:spTree>
    <p:extLst>
      <p:ext uri="{BB962C8B-B14F-4D97-AF65-F5344CB8AC3E}">
        <p14:creationId xmlns:p14="http://schemas.microsoft.com/office/powerpoint/2010/main" val="407847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FF02110-CDE7-4DAB-9C0E-3FDA4B7FF0C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F0932967-C427-4825-9452-A9B2D3F5E74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4448F0A6-B64B-42CF-89B2-7691DBE4F7B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E5A1DEC-5941-4967-A482-5FE1B45F663F}" type="datetimeFigureOut">
              <a:rPr lang="en-GB"/>
              <a:pPr>
                <a:defRPr/>
              </a:pPr>
              <a:t>01/05/2020</a:t>
            </a:fld>
            <a:endParaRPr lang="en-GB"/>
          </a:p>
        </p:txBody>
      </p:sp>
      <p:sp>
        <p:nvSpPr>
          <p:cNvPr id="5" name="Footer Placeholder 4">
            <a:extLst>
              <a:ext uri="{FF2B5EF4-FFF2-40B4-BE49-F238E27FC236}">
                <a16:creationId xmlns:a16="http://schemas.microsoft.com/office/drawing/2014/main" id="{F5F30D7A-9A1C-4F11-A9B3-C4BBD89AB9E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144FE2BB-7CE9-406B-8006-4D034D9A3C1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omic Sans MS" panose="030F0702030302020204" pitchFamily="66" charset="0"/>
              </a:defRPr>
            </a:lvl1pPr>
          </a:lstStyle>
          <a:p>
            <a:pPr>
              <a:defRPr/>
            </a:pPr>
            <a:fld id="{228EC009-D14B-4920-9C38-C7DBD95D776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439"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video" Target="https://www.youtube.com/embed/4P60KEeByJs"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301374D6-2787-4EC2-825F-C493B06E6DBB}"/>
              </a:ext>
            </a:extLst>
          </p:cNvPr>
          <p:cNvSpPr>
            <a:spLocks noGrp="1"/>
          </p:cNvSpPr>
          <p:nvPr>
            <p:ph type="title"/>
          </p:nvPr>
        </p:nvSpPr>
        <p:spPr>
          <a:xfrm>
            <a:off x="565150" y="1340643"/>
            <a:ext cx="8229600" cy="1439863"/>
          </a:xfrm>
        </p:spPr>
        <p:txBody>
          <a:bodyPr/>
          <a:lstStyle/>
          <a:p>
            <a:br>
              <a:rPr lang="en-GB" altLang="en-US" sz="4800" b="1" dirty="0">
                <a:solidFill>
                  <a:srgbClr val="0070C0"/>
                </a:solidFill>
              </a:rPr>
            </a:br>
            <a:br>
              <a:rPr lang="en-GB" altLang="en-US" sz="4800" b="1" dirty="0">
                <a:solidFill>
                  <a:srgbClr val="0070C0"/>
                </a:solidFill>
              </a:rPr>
            </a:br>
            <a:r>
              <a:rPr lang="en-GB" altLang="en-US" sz="4800" b="1" dirty="0">
                <a:solidFill>
                  <a:srgbClr val="0070C0"/>
                </a:solidFill>
              </a:rPr>
              <a:t>Collective Worship</a:t>
            </a:r>
            <a:br>
              <a:rPr lang="en-GB" altLang="en-US" sz="4800" b="1" dirty="0">
                <a:solidFill>
                  <a:srgbClr val="0070C0"/>
                </a:solidFill>
              </a:rPr>
            </a:br>
            <a:endParaRPr lang="en-GB" altLang="en-US" sz="3000" b="1" dirty="0"/>
          </a:p>
        </p:txBody>
      </p:sp>
      <p:sp>
        <p:nvSpPr>
          <p:cNvPr id="3" name="Content Placeholder 2">
            <a:extLst>
              <a:ext uri="{FF2B5EF4-FFF2-40B4-BE49-F238E27FC236}">
                <a16:creationId xmlns:a16="http://schemas.microsoft.com/office/drawing/2014/main" id="{1ED715D6-7C55-4ABA-92BF-F7DC476C4E2D}"/>
              </a:ext>
            </a:extLst>
          </p:cNvPr>
          <p:cNvSpPr>
            <a:spLocks noGrp="1"/>
          </p:cNvSpPr>
          <p:nvPr>
            <p:ph idx="1"/>
          </p:nvPr>
        </p:nvSpPr>
        <p:spPr>
          <a:xfrm>
            <a:off x="1116013" y="4797425"/>
            <a:ext cx="7127875" cy="1328738"/>
          </a:xfrm>
        </p:spPr>
        <p:txBody>
          <a:bodyPr>
            <a:normAutofit fontScale="85000" lnSpcReduction="20000"/>
          </a:bodyPr>
          <a:lstStyle/>
          <a:p>
            <a:pPr marL="0" indent="0" algn="ctr">
              <a:buFont typeface="Arial" panose="020B0604020202020204" pitchFamily="34" charset="0"/>
              <a:buNone/>
              <a:defRPr/>
            </a:pPr>
            <a:r>
              <a:rPr lang="en-GB" sz="3600" b="1" dirty="0">
                <a:solidFill>
                  <a:srgbClr val="0070C0"/>
                </a:solidFill>
              </a:rPr>
              <a:t>Mary the Mother of God</a:t>
            </a:r>
          </a:p>
          <a:p>
            <a:pPr marL="0" indent="0" algn="ctr">
              <a:buFont typeface="Arial" panose="020B0604020202020204" pitchFamily="34" charset="0"/>
              <a:buNone/>
              <a:defRPr/>
            </a:pPr>
            <a:br>
              <a:rPr lang="en-GB" sz="3600" b="1" dirty="0">
                <a:solidFill>
                  <a:srgbClr val="0070C0"/>
                </a:solidFill>
              </a:rPr>
            </a:br>
            <a:endParaRPr lang="en-GB"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CE6F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79F92C-10A8-4F32-A8EF-72CB09D28316}"/>
              </a:ext>
            </a:extLst>
          </p:cNvPr>
          <p:cNvSpPr txBox="1"/>
          <p:nvPr/>
        </p:nvSpPr>
        <p:spPr>
          <a:xfrm>
            <a:off x="34925" y="908050"/>
            <a:ext cx="8569325" cy="5264150"/>
          </a:xfrm>
          <a:prstGeom prst="rect">
            <a:avLst/>
          </a:prstGeom>
          <a:noFill/>
        </p:spPr>
        <p:txBody>
          <a:bodyPr>
            <a:spAutoFit/>
          </a:bodyPr>
          <a:lstStyle/>
          <a:p>
            <a:pPr>
              <a:defRPr/>
            </a:pPr>
            <a:r>
              <a:rPr lang="en-GB" sz="2800" dirty="0">
                <a:solidFill>
                  <a:schemeClr val="accent1">
                    <a:lumMod val="75000"/>
                  </a:schemeClr>
                </a:solidFill>
              </a:rPr>
              <a:t>Hail, Holy Queen,</a:t>
            </a:r>
          </a:p>
          <a:p>
            <a:pPr>
              <a:defRPr/>
            </a:pPr>
            <a:r>
              <a:rPr lang="en-GB" sz="2800" dirty="0">
                <a:solidFill>
                  <a:schemeClr val="accent1">
                    <a:lumMod val="75000"/>
                  </a:schemeClr>
                </a:solidFill>
              </a:rPr>
              <a:t>Mother of Mercy,</a:t>
            </a:r>
          </a:p>
          <a:p>
            <a:pPr>
              <a:defRPr/>
            </a:pPr>
            <a:r>
              <a:rPr lang="en-GB" sz="2800" dirty="0">
                <a:solidFill>
                  <a:schemeClr val="accent1">
                    <a:lumMod val="75000"/>
                  </a:schemeClr>
                </a:solidFill>
              </a:rPr>
              <a:t>Hail, our life, our sweetness and our hope.</a:t>
            </a:r>
          </a:p>
          <a:p>
            <a:pPr>
              <a:defRPr/>
            </a:pPr>
            <a:r>
              <a:rPr lang="en-GB" sz="2800" dirty="0">
                <a:solidFill>
                  <a:schemeClr val="accent1">
                    <a:lumMod val="75000"/>
                  </a:schemeClr>
                </a:solidFill>
              </a:rPr>
              <a:t>To thee do we cry,</a:t>
            </a:r>
          </a:p>
          <a:p>
            <a:pPr>
              <a:defRPr/>
            </a:pPr>
            <a:r>
              <a:rPr lang="en-GB" sz="2800" dirty="0">
                <a:solidFill>
                  <a:schemeClr val="accent1">
                    <a:lumMod val="75000"/>
                  </a:schemeClr>
                </a:solidFill>
              </a:rPr>
              <a:t>Poor banished children of Eve:</a:t>
            </a:r>
          </a:p>
          <a:p>
            <a:pPr>
              <a:defRPr/>
            </a:pPr>
            <a:r>
              <a:rPr lang="en-GB" sz="2800" dirty="0">
                <a:solidFill>
                  <a:schemeClr val="accent1">
                    <a:lumMod val="75000"/>
                  </a:schemeClr>
                </a:solidFill>
              </a:rPr>
              <a:t>To thee do we send up our sighs,</a:t>
            </a:r>
          </a:p>
          <a:p>
            <a:pPr>
              <a:defRPr/>
            </a:pPr>
            <a:r>
              <a:rPr lang="en-GB" sz="2800" dirty="0">
                <a:solidFill>
                  <a:schemeClr val="accent1">
                    <a:lumMod val="75000"/>
                  </a:schemeClr>
                </a:solidFill>
              </a:rPr>
              <a:t>Mourning and weeping in this vale of tears.</a:t>
            </a:r>
          </a:p>
          <a:p>
            <a:pPr>
              <a:defRPr/>
            </a:pPr>
            <a:r>
              <a:rPr lang="en-GB" sz="2800" dirty="0">
                <a:solidFill>
                  <a:schemeClr val="accent1">
                    <a:lumMod val="75000"/>
                  </a:schemeClr>
                </a:solidFill>
              </a:rPr>
              <a:t>Turn then, most gracious Advocate,</a:t>
            </a:r>
          </a:p>
          <a:p>
            <a:pPr>
              <a:defRPr/>
            </a:pPr>
            <a:r>
              <a:rPr lang="en-GB" sz="2800" dirty="0">
                <a:solidFill>
                  <a:schemeClr val="accent1">
                    <a:lumMod val="75000"/>
                  </a:schemeClr>
                </a:solidFill>
              </a:rPr>
              <a:t>Thine eyes of mercy towards us</a:t>
            </a:r>
          </a:p>
          <a:p>
            <a:pPr>
              <a:defRPr/>
            </a:pPr>
            <a:r>
              <a:rPr lang="en-GB" sz="2800" dirty="0">
                <a:solidFill>
                  <a:schemeClr val="accent1">
                    <a:lumMod val="75000"/>
                  </a:schemeClr>
                </a:solidFill>
              </a:rPr>
              <a:t>And after this, our exile,</a:t>
            </a:r>
          </a:p>
          <a:p>
            <a:pPr>
              <a:defRPr/>
            </a:pPr>
            <a:r>
              <a:rPr lang="en-GB" sz="2800" dirty="0">
                <a:solidFill>
                  <a:schemeClr val="accent1">
                    <a:lumMod val="75000"/>
                  </a:schemeClr>
                </a:solidFill>
              </a:rPr>
              <a:t>Show to us the blessed fruit of thy womb, Jesus.</a:t>
            </a:r>
          </a:p>
          <a:p>
            <a:pPr>
              <a:defRPr/>
            </a:pPr>
            <a:r>
              <a:rPr lang="en-GB" sz="2800" dirty="0">
                <a:solidFill>
                  <a:schemeClr val="accent1">
                    <a:lumMod val="75000"/>
                  </a:schemeClr>
                </a:solidFill>
              </a:rPr>
              <a:t>O clement, O loving, O sweet Virgin Mary. </a:t>
            </a:r>
          </a:p>
        </p:txBody>
      </p:sp>
      <p:pic>
        <p:nvPicPr>
          <p:cNvPr id="13315" name="Picture 2" descr="Image result for hail holy queen">
            <a:extLst>
              <a:ext uri="{FF2B5EF4-FFF2-40B4-BE49-F238E27FC236}">
                <a16:creationId xmlns:a16="http://schemas.microsoft.com/office/drawing/2014/main" id="{D5DE40AF-B922-47DC-956D-CC419A0897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398" t="4553" r="52258" b="9927"/>
          <a:stretch>
            <a:fillRect/>
          </a:stretch>
        </p:blipFill>
        <p:spPr bwMode="auto">
          <a:xfrm>
            <a:off x="7038975" y="31750"/>
            <a:ext cx="2024063" cy="361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CE6F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3B1316-2601-4A31-BE06-BBA861C1040A}"/>
              </a:ext>
            </a:extLst>
          </p:cNvPr>
          <p:cNvSpPr txBox="1"/>
          <p:nvPr/>
        </p:nvSpPr>
        <p:spPr>
          <a:xfrm>
            <a:off x="323850" y="1484313"/>
            <a:ext cx="8496300" cy="3540125"/>
          </a:xfrm>
          <a:prstGeom prst="rect">
            <a:avLst/>
          </a:prstGeom>
          <a:noFill/>
        </p:spPr>
        <p:txBody>
          <a:bodyPr>
            <a:spAutoFit/>
          </a:bodyPr>
          <a:lstStyle/>
          <a:p>
            <a:pPr>
              <a:defRPr/>
            </a:pPr>
            <a:r>
              <a:rPr lang="en-GB" sz="3200" dirty="0">
                <a:solidFill>
                  <a:schemeClr val="accent5">
                    <a:lumMod val="50000"/>
                  </a:schemeClr>
                </a:solidFill>
              </a:rPr>
              <a:t>The month of May lasts for 31 days.</a:t>
            </a:r>
          </a:p>
          <a:p>
            <a:pPr>
              <a:defRPr/>
            </a:pPr>
            <a:endParaRPr lang="en-GB" sz="3200" dirty="0">
              <a:solidFill>
                <a:schemeClr val="accent5">
                  <a:lumMod val="50000"/>
                </a:schemeClr>
              </a:solidFill>
            </a:endParaRPr>
          </a:p>
          <a:p>
            <a:pPr>
              <a:defRPr/>
            </a:pPr>
            <a:r>
              <a:rPr lang="en-GB" sz="3200" dirty="0">
                <a:solidFill>
                  <a:schemeClr val="accent5">
                    <a:lumMod val="50000"/>
                  </a:schemeClr>
                </a:solidFill>
              </a:rPr>
              <a:t>How could you try to follow Mary’s example during the month of May?</a:t>
            </a:r>
          </a:p>
          <a:p>
            <a:pPr>
              <a:defRPr/>
            </a:pPr>
            <a:endParaRPr lang="en-GB" sz="3200" dirty="0">
              <a:solidFill>
                <a:schemeClr val="accent5">
                  <a:lumMod val="50000"/>
                </a:schemeClr>
              </a:solidFill>
            </a:endParaRPr>
          </a:p>
          <a:p>
            <a:pPr>
              <a:defRPr/>
            </a:pPr>
            <a:r>
              <a:rPr lang="en-GB" sz="3200" dirty="0">
                <a:solidFill>
                  <a:srgbClr val="FF0000"/>
                </a:solidFill>
              </a:rPr>
              <a:t>What could you say ‘Yes’ to doing … even though you might find it a bit difficult?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B0FC578-BC9A-4344-A26D-6EA316CD8776}"/>
              </a:ext>
            </a:extLst>
          </p:cNvPr>
          <p:cNvSpPr>
            <a:spLocks noGrp="1"/>
          </p:cNvSpPr>
          <p:nvPr>
            <p:ph type="title"/>
          </p:nvPr>
        </p:nvSpPr>
        <p:spPr/>
        <p:txBody>
          <a:bodyPr/>
          <a:lstStyle/>
          <a:p>
            <a:pPr>
              <a:defRPr/>
            </a:pPr>
            <a:r>
              <a:rPr lang="en-GB" b="1" dirty="0">
                <a:ln w="10541" cmpd="sng">
                  <a:solidFill>
                    <a:schemeClr val="accent1">
                      <a:shade val="88000"/>
                      <a:satMod val="110000"/>
                    </a:schemeClr>
                  </a:solidFill>
                  <a:prstDash val="solid"/>
                </a:ln>
                <a:solidFill>
                  <a:srgbClr val="FFC000"/>
                </a:solidFill>
              </a:rPr>
              <a:t>Prayer</a:t>
            </a:r>
            <a:endParaRPr lang="en-GB" altLang="en-US" dirty="0"/>
          </a:p>
        </p:txBody>
      </p:sp>
      <p:sp>
        <p:nvSpPr>
          <p:cNvPr id="23555" name="Content Placeholder 2">
            <a:extLst>
              <a:ext uri="{FF2B5EF4-FFF2-40B4-BE49-F238E27FC236}">
                <a16:creationId xmlns:a16="http://schemas.microsoft.com/office/drawing/2014/main" id="{7DED4916-5DD6-477A-8034-F1011AEE7608}"/>
              </a:ext>
            </a:extLst>
          </p:cNvPr>
          <p:cNvSpPr>
            <a:spLocks noGrp="1"/>
          </p:cNvSpPr>
          <p:nvPr>
            <p:ph idx="1"/>
          </p:nvPr>
        </p:nvSpPr>
        <p:spPr>
          <a:xfrm>
            <a:off x="318356" y="1613380"/>
            <a:ext cx="8507288" cy="1828800"/>
          </a:xfrm>
        </p:spPr>
        <p:txBody>
          <a:bodyPr/>
          <a:lstStyle/>
          <a:p>
            <a:pPr>
              <a:buFont typeface="Arial" panose="020B0604020202020204" pitchFamily="34" charset="0"/>
              <a:buNone/>
              <a:defRPr/>
            </a:pPr>
            <a:r>
              <a:rPr lang="en-GB" altLang="en-US" sz="2800" b="1" dirty="0"/>
              <a:t>  </a:t>
            </a:r>
            <a:r>
              <a:rPr lang="en-GB" altLang="en-US" sz="2800" dirty="0">
                <a:solidFill>
                  <a:srgbClr val="FF0000"/>
                </a:solidFill>
              </a:rPr>
              <a:t>Let us be still and silent for one minute.</a:t>
            </a:r>
            <a:r>
              <a:rPr lang="en-GB" altLang="en-US" sz="2800" dirty="0"/>
              <a:t>  God gave Mary a very special job to do, but He has jobs for each of us too.  Let us ask God to help us to do the jobs He would like us to do.  Let us ask Him to give us courage, determination and perseverance.  Amen.</a:t>
            </a:r>
          </a:p>
          <a:p>
            <a:pPr>
              <a:buFont typeface="Arial" panose="020B0604020202020204" pitchFamily="34" charset="0"/>
              <a:buNone/>
              <a:defRPr/>
            </a:pPr>
            <a:endParaRPr lang="en-GB" altLang="en-US" sz="2800" b="1" dirty="0">
              <a:ln w="10541" cmpd="sng">
                <a:solidFill>
                  <a:schemeClr val="accent1">
                    <a:shade val="88000"/>
                    <a:satMod val="110000"/>
                  </a:schemeClr>
                </a:solidFill>
                <a:prstDash val="solid"/>
              </a:ln>
              <a:solidFill>
                <a:srgbClr val="FFC000"/>
              </a:solidFill>
            </a:endParaRPr>
          </a:p>
        </p:txBody>
      </p:sp>
      <p:pic>
        <p:nvPicPr>
          <p:cNvPr id="15364" name="Picture 2">
            <a:extLst>
              <a:ext uri="{FF2B5EF4-FFF2-40B4-BE49-F238E27FC236}">
                <a16:creationId xmlns:a16="http://schemas.microsoft.com/office/drawing/2014/main" id="{AEBE804D-F72B-4C1F-A5C0-223429C3B917}"/>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01013" y="0"/>
            <a:ext cx="1042987"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a:extLst>
              <a:ext uri="{FF2B5EF4-FFF2-40B4-BE49-F238E27FC236}">
                <a16:creationId xmlns:a16="http://schemas.microsoft.com/office/drawing/2014/main" id="{CC1F184C-3A14-4EAA-B040-03DECB0EBF51}"/>
              </a:ext>
            </a:extLst>
          </p:cNvPr>
          <p:cNvSpPr txBox="1">
            <a:spLocks noChangeArrowheads="1"/>
          </p:cNvSpPr>
          <p:nvPr/>
        </p:nvSpPr>
        <p:spPr bwMode="auto">
          <a:xfrm>
            <a:off x="611188" y="4797425"/>
            <a:ext cx="79216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lgn="ctr">
              <a:spcBef>
                <a:spcPct val="0"/>
              </a:spcBef>
              <a:buFontTx/>
              <a:buNone/>
            </a:pPr>
            <a:r>
              <a:rPr lang="en-GB" altLang="en-US" sz="2400">
                <a:latin typeface="Arial" panose="020B0604020202020204" pitchFamily="34" charset="0"/>
              </a:rPr>
              <a:t>A hymn in honour of Mary to listen to and enjoy … or join in with.</a:t>
            </a:r>
          </a:p>
          <a:p>
            <a:pPr algn="ctr">
              <a:spcBef>
                <a:spcPct val="0"/>
              </a:spcBef>
              <a:buFontTx/>
              <a:buNone/>
            </a:pPr>
            <a:endParaRPr lang="en-GB" altLang="en-US" sz="2400">
              <a:latin typeface="Arial" panose="020B0604020202020204" pitchFamily="34" charset="0"/>
            </a:endParaRPr>
          </a:p>
          <a:p>
            <a:pPr algn="ctr">
              <a:spcBef>
                <a:spcPct val="0"/>
              </a:spcBef>
              <a:buFontTx/>
              <a:buNone/>
            </a:pPr>
            <a:r>
              <a:rPr lang="en-GB" altLang="en-US" sz="2400">
                <a:latin typeface="Arial" panose="020B0604020202020204" pitchFamily="34" charset="0"/>
              </a:rPr>
              <a:t>Don’t forget to finish with the prayer on the next (last) slide.</a:t>
            </a:r>
          </a:p>
        </p:txBody>
      </p:sp>
      <p:pic>
        <p:nvPicPr>
          <p:cNvPr id="2" name="4P60KEeByJs">
            <a:extLst>
              <a:ext uri="{FF2B5EF4-FFF2-40B4-BE49-F238E27FC236}">
                <a16:creationId xmlns:a16="http://schemas.microsoft.com/office/drawing/2014/main" id="{B5421CAA-E38C-40DC-B829-F7834D55B3E1}"/>
              </a:ext>
            </a:extLst>
          </p:cNvPr>
          <p:cNvPicPr>
            <a:picLocks noRot="1" noChangeAspect="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1547813" y="620713"/>
            <a:ext cx="6364287"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E084BE3-8AD0-48D2-812E-B41AC9B8A124}"/>
              </a:ext>
            </a:extLst>
          </p:cNvPr>
          <p:cNvSpPr>
            <a:spLocks noGrp="1"/>
          </p:cNvSpPr>
          <p:nvPr>
            <p:ph type="title"/>
          </p:nvPr>
        </p:nvSpPr>
        <p:spPr/>
        <p:txBody>
          <a:bodyPr/>
          <a:lstStyle/>
          <a:p>
            <a:pPr>
              <a:defRPr/>
            </a:pPr>
            <a:r>
              <a:rPr lang="en-GB" b="1" dirty="0">
                <a:ln w="10541" cmpd="sng">
                  <a:solidFill>
                    <a:schemeClr val="accent1">
                      <a:shade val="88000"/>
                      <a:satMod val="110000"/>
                    </a:schemeClr>
                  </a:solidFill>
                  <a:prstDash val="solid"/>
                </a:ln>
                <a:solidFill>
                  <a:srgbClr val="FFC000"/>
                </a:solidFill>
              </a:rPr>
              <a:t>Share a prayer</a:t>
            </a:r>
            <a:endParaRPr lang="en-GB" altLang="en-US" dirty="0"/>
          </a:p>
        </p:txBody>
      </p:sp>
      <p:sp>
        <p:nvSpPr>
          <p:cNvPr id="23555" name="Content Placeholder 2">
            <a:extLst>
              <a:ext uri="{FF2B5EF4-FFF2-40B4-BE49-F238E27FC236}">
                <a16:creationId xmlns:a16="http://schemas.microsoft.com/office/drawing/2014/main" id="{21EB2DC6-3146-439A-A5CA-6E2F98530D3C}"/>
              </a:ext>
            </a:extLst>
          </p:cNvPr>
          <p:cNvSpPr>
            <a:spLocks noGrp="1"/>
          </p:cNvSpPr>
          <p:nvPr>
            <p:ph idx="1"/>
          </p:nvPr>
        </p:nvSpPr>
        <p:spPr>
          <a:xfrm>
            <a:off x="457200" y="1600200"/>
            <a:ext cx="8507288" cy="4525963"/>
          </a:xfrm>
        </p:spPr>
        <p:txBody>
          <a:bodyPr/>
          <a:lstStyle/>
          <a:p>
            <a:pPr>
              <a:buFont typeface="Arial" panose="020B0604020202020204" pitchFamily="34" charset="0"/>
              <a:buNone/>
              <a:defRPr/>
            </a:pPr>
            <a:r>
              <a:rPr lang="en-GB" altLang="en-US" sz="2800" dirty="0"/>
              <a:t>Dear God, thank you choosing Mary to be our role model and our inspiration.  Thank you for blessing Mary with the courage to say ‘Yes’ to your call.  Help us, Lord, to follow her example in the way that we love and serve God, and love and serve one another.</a:t>
            </a:r>
          </a:p>
          <a:p>
            <a:pPr>
              <a:buFont typeface="Arial" panose="020B0604020202020204" pitchFamily="34" charset="0"/>
              <a:buNone/>
              <a:defRPr/>
            </a:pPr>
            <a:endParaRPr lang="en-GB" sz="3600" b="1" dirty="0">
              <a:ln w="10541" cmpd="sng">
                <a:solidFill>
                  <a:schemeClr val="accent1">
                    <a:shade val="88000"/>
                    <a:satMod val="110000"/>
                  </a:schemeClr>
                </a:solidFill>
                <a:prstDash val="solid"/>
              </a:ln>
              <a:solidFill>
                <a:srgbClr val="FFC000"/>
              </a:solidFill>
            </a:endParaRPr>
          </a:p>
          <a:p>
            <a:pPr>
              <a:buFont typeface="Arial" panose="020B0604020202020204" pitchFamily="34" charset="0"/>
              <a:buNone/>
              <a:defRPr/>
            </a:pPr>
            <a:r>
              <a:rPr lang="en-GB" altLang="en-US" sz="3600" b="1" dirty="0">
                <a:ln w="10541" cmpd="sng">
                  <a:solidFill>
                    <a:schemeClr val="accent1">
                      <a:shade val="88000"/>
                      <a:satMod val="110000"/>
                    </a:schemeClr>
                  </a:solidFill>
                  <a:prstDash val="solid"/>
                </a:ln>
                <a:solidFill>
                  <a:srgbClr val="FFC000"/>
                </a:solidFill>
              </a:rPr>
              <a:t>			Amen</a:t>
            </a:r>
            <a:endParaRPr lang="en-GB" altLang="en-US" sz="3600" dirty="0"/>
          </a:p>
        </p:txBody>
      </p:sp>
      <p:pic>
        <p:nvPicPr>
          <p:cNvPr id="17412" name="Picture 2">
            <a:extLst>
              <a:ext uri="{FF2B5EF4-FFF2-40B4-BE49-F238E27FC236}">
                <a16:creationId xmlns:a16="http://schemas.microsoft.com/office/drawing/2014/main" id="{20115A05-A7DD-4269-9480-A38DF82E407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01013" y="0"/>
            <a:ext cx="1042987"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CE6F2"/>
        </a:solidFill>
        <a:effectLst/>
      </p:bgPr>
    </p:bg>
    <p:spTree>
      <p:nvGrpSpPr>
        <p:cNvPr id="1" name=""/>
        <p:cNvGrpSpPr/>
        <p:nvPr/>
      </p:nvGrpSpPr>
      <p:grpSpPr>
        <a:xfrm>
          <a:off x="0" y="0"/>
          <a:ext cx="0" cy="0"/>
          <a:chOff x="0" y="0"/>
          <a:chExt cx="0" cy="0"/>
        </a:xfrm>
      </p:grpSpPr>
      <p:sp>
        <p:nvSpPr>
          <p:cNvPr id="5122" name="TextBox 3">
            <a:extLst>
              <a:ext uri="{FF2B5EF4-FFF2-40B4-BE49-F238E27FC236}">
                <a16:creationId xmlns:a16="http://schemas.microsoft.com/office/drawing/2014/main" id="{A8C359AF-077E-4D1B-9BB8-55CAB77DCC77}"/>
              </a:ext>
            </a:extLst>
          </p:cNvPr>
          <p:cNvSpPr txBox="1">
            <a:spLocks noChangeArrowheads="1"/>
          </p:cNvSpPr>
          <p:nvPr/>
        </p:nvSpPr>
        <p:spPr bwMode="auto">
          <a:xfrm>
            <a:off x="539750" y="404813"/>
            <a:ext cx="82089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lgn="ctr">
              <a:spcBef>
                <a:spcPct val="0"/>
              </a:spcBef>
              <a:buFontTx/>
              <a:buNone/>
            </a:pPr>
            <a:r>
              <a:rPr lang="en-GB" altLang="en-US" sz="3600">
                <a:latin typeface="Arial" panose="020B0604020202020204" pitchFamily="34" charset="0"/>
              </a:rPr>
              <a:t>May is the month of Mary.</a:t>
            </a:r>
          </a:p>
        </p:txBody>
      </p:sp>
      <p:pic>
        <p:nvPicPr>
          <p:cNvPr id="5123" name="Picture 6" descr="Image result for our lady of grace">
            <a:extLst>
              <a:ext uri="{FF2B5EF4-FFF2-40B4-BE49-F238E27FC236}">
                <a16:creationId xmlns:a16="http://schemas.microsoft.com/office/drawing/2014/main" id="{007E35D4-CCE1-485B-8502-21D6D9285A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1025525"/>
            <a:ext cx="4606925" cy="568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a:extLst>
              <a:ext uri="{FF2B5EF4-FFF2-40B4-BE49-F238E27FC236}">
                <a16:creationId xmlns:a16="http://schemas.microsoft.com/office/drawing/2014/main" id="{30988AE6-CA16-4BC0-AD63-FE8F250969D3}"/>
              </a:ext>
            </a:extLst>
          </p:cNvPr>
          <p:cNvSpPr>
            <a:spLocks noGrp="1"/>
          </p:cNvSpPr>
          <p:nvPr>
            <p:ph idx="1"/>
          </p:nvPr>
        </p:nvSpPr>
        <p:spPr>
          <a:xfrm>
            <a:off x="7073900" y="12265025"/>
            <a:ext cx="2060575" cy="614363"/>
          </a:xfrm>
        </p:spPr>
        <p:txBody>
          <a:bodyPr/>
          <a:lstStyle/>
          <a:p>
            <a:pPr marL="0" indent="0" algn="ctr">
              <a:buFont typeface="Arial" panose="020B0604020202020204" pitchFamily="34" charset="0"/>
              <a:buNone/>
            </a:pPr>
            <a:r>
              <a:rPr lang="en-GB" altLang="en-US" sz="3600" b="1"/>
              <a:t> </a:t>
            </a:r>
          </a:p>
          <a:p>
            <a:pPr marL="0" indent="0" algn="ctr">
              <a:buFont typeface="Arial" panose="020B0604020202020204" pitchFamily="34" charset="0"/>
              <a:buNone/>
            </a:pPr>
            <a:r>
              <a:rPr lang="en-GB" altLang="en-US" sz="3600" b="1"/>
              <a:t> </a:t>
            </a:r>
          </a:p>
        </p:txBody>
      </p:sp>
      <p:sp>
        <p:nvSpPr>
          <p:cNvPr id="6147" name="Rectangle 1">
            <a:extLst>
              <a:ext uri="{FF2B5EF4-FFF2-40B4-BE49-F238E27FC236}">
                <a16:creationId xmlns:a16="http://schemas.microsoft.com/office/drawing/2014/main" id="{2EA2D13C-D363-43B5-AE39-FA60750925AC}"/>
              </a:ext>
            </a:extLst>
          </p:cNvPr>
          <p:cNvSpPr>
            <a:spLocks noChangeArrowheads="1"/>
          </p:cNvSpPr>
          <p:nvPr/>
        </p:nvSpPr>
        <p:spPr bwMode="auto">
          <a:xfrm>
            <a:off x="179388" y="476250"/>
            <a:ext cx="849788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spcBef>
                <a:spcPct val="0"/>
              </a:spcBef>
              <a:buFont typeface="Arial" panose="020B0604020202020204" pitchFamily="34" charset="0"/>
              <a:buNone/>
            </a:pPr>
            <a:r>
              <a:rPr lang="en-GB" altLang="en-US" sz="2200">
                <a:solidFill>
                  <a:srgbClr val="0070C0"/>
                </a:solidFill>
                <a:latin typeface="Arial" panose="020B0604020202020204" pitchFamily="34" charset="0"/>
              </a:rPr>
              <a:t>A reading from the Gospel of Luke</a:t>
            </a:r>
          </a:p>
          <a:p>
            <a:pPr>
              <a:spcBef>
                <a:spcPct val="0"/>
              </a:spcBef>
              <a:buFont typeface="Arial" panose="020B0604020202020204" pitchFamily="34" charset="0"/>
              <a:buNone/>
            </a:pPr>
            <a:endParaRPr lang="en-GB" altLang="en-US" sz="2200">
              <a:solidFill>
                <a:srgbClr val="0070C0"/>
              </a:solidFill>
              <a:latin typeface="Arial" panose="020B0604020202020204" pitchFamily="34" charset="0"/>
            </a:endParaRPr>
          </a:p>
          <a:p>
            <a:pPr>
              <a:spcBef>
                <a:spcPct val="0"/>
              </a:spcBef>
              <a:buFont typeface="Arial" panose="020B0604020202020204" pitchFamily="34" charset="0"/>
              <a:buNone/>
            </a:pPr>
            <a:endParaRPr lang="en-GB" altLang="en-US" sz="2200">
              <a:solidFill>
                <a:srgbClr val="0070C0"/>
              </a:solidFill>
              <a:latin typeface="Arial" panose="020B0604020202020204" pitchFamily="34" charset="0"/>
            </a:endParaRPr>
          </a:p>
        </p:txBody>
      </p:sp>
      <p:sp>
        <p:nvSpPr>
          <p:cNvPr id="6148" name="TextBox 1">
            <a:extLst>
              <a:ext uri="{FF2B5EF4-FFF2-40B4-BE49-F238E27FC236}">
                <a16:creationId xmlns:a16="http://schemas.microsoft.com/office/drawing/2014/main" id="{D785B5DA-315E-4757-924E-091FF260DF44}"/>
              </a:ext>
            </a:extLst>
          </p:cNvPr>
          <p:cNvSpPr txBox="1">
            <a:spLocks noChangeArrowheads="1"/>
          </p:cNvSpPr>
          <p:nvPr/>
        </p:nvSpPr>
        <p:spPr bwMode="auto">
          <a:xfrm>
            <a:off x="323850" y="1030288"/>
            <a:ext cx="8353425"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2200">
                <a:solidFill>
                  <a:srgbClr val="0070C0"/>
                </a:solidFill>
              </a:rPr>
              <a:t>God sent the angel Gabriel to the town of Nazareth in Galilee with a message for a virgin named Mary.  She was engaged to Joseph from the family of King David.  </a:t>
            </a:r>
          </a:p>
          <a:p>
            <a:r>
              <a:rPr lang="en-GB" altLang="en-US" sz="2200">
                <a:solidFill>
                  <a:srgbClr val="0070C0"/>
                </a:solidFill>
              </a:rPr>
              <a:t>The angel greeted Mary and said,</a:t>
            </a:r>
          </a:p>
          <a:p>
            <a:r>
              <a:rPr lang="en-GB" altLang="en-US" sz="2200">
                <a:solidFill>
                  <a:srgbClr val="0070C0"/>
                </a:solidFill>
              </a:rPr>
              <a:t>“You are truly blessed!  The Lord is with you.”</a:t>
            </a:r>
          </a:p>
          <a:p>
            <a:endParaRPr lang="en-GB" altLang="en-US" sz="2200">
              <a:solidFill>
                <a:srgbClr val="0070C0"/>
              </a:solidFill>
            </a:endParaRPr>
          </a:p>
          <a:p>
            <a:r>
              <a:rPr lang="en-GB" altLang="en-US" sz="2200">
                <a:solidFill>
                  <a:srgbClr val="0070C0"/>
                </a:solidFill>
              </a:rPr>
              <a:t>Mary was confused by the angel’s words and wondered what they meant.  Then the angel told Mary, “Don’t be afraid!  God is pleased with you, and you will have  a son.  His name will be Jesus.  He will be great and will be called the Son of God Most High.  The Lord God will make him king, as his ancestor David was.  He will rule the people of Israel forever, and his kingdom will never end.”</a:t>
            </a:r>
          </a:p>
          <a:p>
            <a:endParaRPr lang="en-GB" altLang="en-US" sz="2200">
              <a:solidFill>
                <a:srgbClr val="0070C0"/>
              </a:solidFill>
            </a:endParaRPr>
          </a:p>
          <a:p>
            <a:r>
              <a:rPr lang="en-GB" altLang="en-US" sz="2200">
                <a:solidFill>
                  <a:srgbClr val="0070C0"/>
                </a:solidFill>
              </a:rPr>
              <a:t>Mary asked the angel, “How can this happen?  I am not married!”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a:extLst>
              <a:ext uri="{FF2B5EF4-FFF2-40B4-BE49-F238E27FC236}">
                <a16:creationId xmlns:a16="http://schemas.microsoft.com/office/drawing/2014/main" id="{E85D177F-ED18-4271-9A2B-6A49DB975B98}"/>
              </a:ext>
            </a:extLst>
          </p:cNvPr>
          <p:cNvSpPr txBox="1">
            <a:spLocks noChangeArrowheads="1"/>
          </p:cNvSpPr>
          <p:nvPr/>
        </p:nvSpPr>
        <p:spPr bwMode="auto">
          <a:xfrm>
            <a:off x="179388" y="188913"/>
            <a:ext cx="878522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spcBef>
                <a:spcPct val="0"/>
              </a:spcBef>
              <a:buFontTx/>
              <a:buNone/>
            </a:pPr>
            <a:r>
              <a:rPr lang="en-GB" altLang="en-US" sz="2200">
                <a:solidFill>
                  <a:srgbClr val="0070C0"/>
                </a:solidFill>
                <a:latin typeface="Arial" panose="020B0604020202020204" pitchFamily="34" charset="0"/>
              </a:rPr>
              <a:t>The angel answered, “The Holy Spirit will come down to you, and God’s power will come over you.  So your child will be called the holy Son of God.  Your relative Elizabeth is also going to have a son, even though she is old.  No one thought she could ever have a baby, but in three months she will have a son.  Nothing is impossible for God!”</a:t>
            </a:r>
          </a:p>
          <a:p>
            <a:pPr>
              <a:spcBef>
                <a:spcPct val="0"/>
              </a:spcBef>
              <a:buFontTx/>
              <a:buNone/>
            </a:pPr>
            <a:endParaRPr lang="en-GB" altLang="en-US" sz="2200">
              <a:solidFill>
                <a:srgbClr val="0070C0"/>
              </a:solidFill>
              <a:latin typeface="Arial" panose="020B0604020202020204" pitchFamily="34" charset="0"/>
            </a:endParaRPr>
          </a:p>
          <a:p>
            <a:pPr>
              <a:spcBef>
                <a:spcPct val="0"/>
              </a:spcBef>
              <a:buFontTx/>
              <a:buNone/>
            </a:pPr>
            <a:r>
              <a:rPr lang="en-GB" altLang="en-US" sz="2200">
                <a:solidFill>
                  <a:srgbClr val="0070C0"/>
                </a:solidFill>
                <a:latin typeface="Arial" panose="020B0604020202020204" pitchFamily="34" charset="0"/>
              </a:rPr>
              <a:t>Mary said, “I am the Lord’s servant!  Let it happen as you have said.”</a:t>
            </a:r>
          </a:p>
          <a:p>
            <a:pPr>
              <a:spcBef>
                <a:spcPct val="0"/>
              </a:spcBef>
              <a:buFontTx/>
              <a:buNone/>
            </a:pPr>
            <a:endParaRPr lang="en-GB" altLang="en-US" sz="2200">
              <a:solidFill>
                <a:srgbClr val="0070C0"/>
              </a:solidFill>
              <a:latin typeface="Arial" panose="020B0604020202020204" pitchFamily="34" charset="0"/>
            </a:endParaRPr>
          </a:p>
          <a:p>
            <a:pPr>
              <a:spcBef>
                <a:spcPct val="0"/>
              </a:spcBef>
              <a:buFontTx/>
              <a:buNone/>
            </a:pPr>
            <a:r>
              <a:rPr lang="en-GB" altLang="en-US" sz="2200">
                <a:solidFill>
                  <a:srgbClr val="0070C0"/>
                </a:solidFill>
                <a:latin typeface="Arial" panose="020B0604020202020204" pitchFamily="34" charset="0"/>
              </a:rPr>
              <a:t>And the angel left her.</a:t>
            </a:r>
          </a:p>
        </p:txBody>
      </p:sp>
      <p:pic>
        <p:nvPicPr>
          <p:cNvPr id="7171" name="Picture 5" descr="Image result for annunciation">
            <a:extLst>
              <a:ext uri="{FF2B5EF4-FFF2-40B4-BE49-F238E27FC236}">
                <a16:creationId xmlns:a16="http://schemas.microsoft.com/office/drawing/2014/main" id="{B99AD70A-0153-4CFB-9D48-0701BA2550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3309938"/>
            <a:ext cx="6375400" cy="352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a:extLst>
              <a:ext uri="{FF2B5EF4-FFF2-40B4-BE49-F238E27FC236}">
                <a16:creationId xmlns:a16="http://schemas.microsoft.com/office/drawing/2014/main" id="{13198F22-9D20-4318-8175-0F37D2255632}"/>
              </a:ext>
            </a:extLst>
          </p:cNvPr>
          <p:cNvSpPr txBox="1">
            <a:spLocks noChangeArrowheads="1"/>
          </p:cNvSpPr>
          <p:nvPr/>
        </p:nvSpPr>
        <p:spPr bwMode="auto">
          <a:xfrm>
            <a:off x="323850" y="404813"/>
            <a:ext cx="8135938"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spcBef>
                <a:spcPct val="0"/>
              </a:spcBef>
              <a:buFontTx/>
              <a:buNone/>
              <a:defRPr/>
            </a:pPr>
            <a:r>
              <a:rPr lang="en-GB" altLang="en-US" sz="2800" dirty="0">
                <a:solidFill>
                  <a:srgbClr val="FF0000"/>
                </a:solidFill>
                <a:latin typeface="Arial" panose="020B0604020202020204" pitchFamily="34" charset="0"/>
              </a:rPr>
              <a:t>Mary has a special place in the Church.</a:t>
            </a:r>
          </a:p>
          <a:p>
            <a:pPr>
              <a:spcBef>
                <a:spcPct val="0"/>
              </a:spcBef>
              <a:buFontTx/>
              <a:buNone/>
              <a:defRPr/>
            </a:pPr>
            <a:endParaRPr lang="en-GB" altLang="en-US" sz="2800" dirty="0">
              <a:solidFill>
                <a:srgbClr val="FF0000"/>
              </a:solidFill>
              <a:latin typeface="Arial" panose="020B0604020202020204" pitchFamily="34" charset="0"/>
            </a:endParaRPr>
          </a:p>
          <a:p>
            <a:pPr>
              <a:spcBef>
                <a:spcPct val="0"/>
              </a:spcBef>
              <a:buFontTx/>
              <a:buNone/>
              <a:defRPr/>
            </a:pPr>
            <a:r>
              <a:rPr lang="en-GB" altLang="en-US" sz="2800" dirty="0">
                <a:solidFill>
                  <a:srgbClr val="7030A0"/>
                </a:solidFill>
                <a:latin typeface="Arial" panose="020B0604020202020204" pitchFamily="34" charset="0"/>
              </a:rPr>
              <a:t>Catholics believe that Mary was born and lived without any sin – this is what it means when Mary is called ‘The Immaculate Conception’.  Catholics believe that Mary was chosen by God to be the mother of Jesus before she was even born … but she still needed to say ‘Yes’.</a:t>
            </a:r>
          </a:p>
          <a:p>
            <a:pPr>
              <a:spcBef>
                <a:spcPct val="0"/>
              </a:spcBef>
              <a:buFontTx/>
              <a:buNone/>
              <a:defRPr/>
            </a:pPr>
            <a:endParaRPr lang="en-GB" altLang="en-US" sz="2800" dirty="0">
              <a:solidFill>
                <a:srgbClr val="FF0000"/>
              </a:solidFill>
              <a:latin typeface="Arial" panose="020B0604020202020204" pitchFamily="34" charset="0"/>
            </a:endParaRPr>
          </a:p>
          <a:p>
            <a:pPr>
              <a:spcBef>
                <a:spcPct val="0"/>
              </a:spcBef>
              <a:buFontTx/>
              <a:buNone/>
              <a:defRPr/>
            </a:pPr>
            <a:r>
              <a:rPr lang="en-GB" altLang="en-US" sz="2800" dirty="0">
                <a:solidFill>
                  <a:schemeClr val="accent2">
                    <a:lumMod val="50000"/>
                  </a:schemeClr>
                </a:solidFill>
                <a:latin typeface="Arial" panose="020B0604020202020204" pitchFamily="34" charset="0"/>
              </a:rPr>
              <a:t>Catholics believe that Mary was ‘assumed’ into heaven – this means taken into heaven without having died on earth.</a:t>
            </a:r>
          </a:p>
          <a:p>
            <a:pPr>
              <a:spcBef>
                <a:spcPct val="0"/>
              </a:spcBef>
              <a:buFontTx/>
              <a:buNone/>
              <a:defRPr/>
            </a:pPr>
            <a:endParaRPr lang="en-GB" altLang="en-US" dirty="0">
              <a:solidFill>
                <a:srgbClr val="FF0000"/>
              </a:solidFill>
              <a:latin typeface="Arial" panose="020B0604020202020204" pitchFamily="34" charset="0"/>
            </a:endParaRPr>
          </a:p>
          <a:p>
            <a:pPr>
              <a:spcBef>
                <a:spcPct val="0"/>
              </a:spcBef>
              <a:buFontTx/>
              <a:buNone/>
              <a:defRPr/>
            </a:pPr>
            <a:endParaRPr lang="en-GB" altLang="en-US"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BEEF4"/>
        </a:solidFill>
        <a:effectLst/>
      </p:bgPr>
    </p:bg>
    <p:spTree>
      <p:nvGrpSpPr>
        <p:cNvPr id="1" name=""/>
        <p:cNvGrpSpPr/>
        <p:nvPr/>
      </p:nvGrpSpPr>
      <p:grpSpPr>
        <a:xfrm>
          <a:off x="0" y="0"/>
          <a:ext cx="0" cy="0"/>
          <a:chOff x="0" y="0"/>
          <a:chExt cx="0" cy="0"/>
        </a:xfrm>
      </p:grpSpPr>
      <p:sp>
        <p:nvSpPr>
          <p:cNvPr id="9218" name="TextBox 1">
            <a:extLst>
              <a:ext uri="{FF2B5EF4-FFF2-40B4-BE49-F238E27FC236}">
                <a16:creationId xmlns:a16="http://schemas.microsoft.com/office/drawing/2014/main" id="{230E65C0-BB2B-4E7A-858C-8531C92F3E37}"/>
              </a:ext>
            </a:extLst>
          </p:cNvPr>
          <p:cNvSpPr txBox="1">
            <a:spLocks noChangeArrowheads="1"/>
          </p:cNvSpPr>
          <p:nvPr/>
        </p:nvSpPr>
        <p:spPr bwMode="auto">
          <a:xfrm>
            <a:off x="107950" y="93663"/>
            <a:ext cx="85677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2800"/>
              <a:t>A number of different titles have been given to Mary.  Here are some:</a:t>
            </a:r>
          </a:p>
        </p:txBody>
      </p:sp>
      <p:sp>
        <p:nvSpPr>
          <p:cNvPr id="3" name="TextBox 2">
            <a:extLst>
              <a:ext uri="{FF2B5EF4-FFF2-40B4-BE49-F238E27FC236}">
                <a16:creationId xmlns:a16="http://schemas.microsoft.com/office/drawing/2014/main" id="{DD47F2AE-5B20-4727-820B-C9AFD33D562F}"/>
              </a:ext>
            </a:extLst>
          </p:cNvPr>
          <p:cNvSpPr txBox="1"/>
          <p:nvPr/>
        </p:nvSpPr>
        <p:spPr>
          <a:xfrm>
            <a:off x="611188" y="1230313"/>
            <a:ext cx="5545137" cy="461962"/>
          </a:xfrm>
          <a:prstGeom prst="rect">
            <a:avLst/>
          </a:prstGeom>
          <a:noFill/>
        </p:spPr>
        <p:txBody>
          <a:bodyPr>
            <a:spAutoFit/>
          </a:bodyPr>
          <a:lstStyle/>
          <a:p>
            <a:pPr>
              <a:defRPr/>
            </a:pPr>
            <a:r>
              <a:rPr lang="en-GB" sz="2400" dirty="0">
                <a:solidFill>
                  <a:schemeClr val="accent1">
                    <a:lumMod val="50000"/>
                  </a:schemeClr>
                </a:solidFill>
              </a:rPr>
              <a:t>Our Lady, Star of the Sea</a:t>
            </a:r>
          </a:p>
        </p:txBody>
      </p:sp>
      <p:sp>
        <p:nvSpPr>
          <p:cNvPr id="4" name="TextBox 3">
            <a:extLst>
              <a:ext uri="{FF2B5EF4-FFF2-40B4-BE49-F238E27FC236}">
                <a16:creationId xmlns:a16="http://schemas.microsoft.com/office/drawing/2014/main" id="{2AEFA90B-57E1-492A-8A43-3224A5EDC155}"/>
              </a:ext>
            </a:extLst>
          </p:cNvPr>
          <p:cNvSpPr txBox="1">
            <a:spLocks noChangeArrowheads="1"/>
          </p:cNvSpPr>
          <p:nvPr/>
        </p:nvSpPr>
        <p:spPr bwMode="auto">
          <a:xfrm>
            <a:off x="323850" y="2781300"/>
            <a:ext cx="5543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2400"/>
              <a:t>Our Lady, Queen of Heaven</a:t>
            </a:r>
          </a:p>
        </p:txBody>
      </p:sp>
      <p:sp>
        <p:nvSpPr>
          <p:cNvPr id="5" name="TextBox 4">
            <a:extLst>
              <a:ext uri="{FF2B5EF4-FFF2-40B4-BE49-F238E27FC236}">
                <a16:creationId xmlns:a16="http://schemas.microsoft.com/office/drawing/2014/main" id="{21866C32-9876-4854-9D25-4E596F9BA511}"/>
              </a:ext>
            </a:extLst>
          </p:cNvPr>
          <p:cNvSpPr txBox="1"/>
          <p:nvPr/>
        </p:nvSpPr>
        <p:spPr>
          <a:xfrm>
            <a:off x="5148263" y="3068638"/>
            <a:ext cx="3887787" cy="461962"/>
          </a:xfrm>
          <a:prstGeom prst="rect">
            <a:avLst/>
          </a:prstGeom>
          <a:noFill/>
        </p:spPr>
        <p:txBody>
          <a:bodyPr>
            <a:spAutoFit/>
          </a:bodyPr>
          <a:lstStyle/>
          <a:p>
            <a:pPr>
              <a:defRPr/>
            </a:pPr>
            <a:r>
              <a:rPr lang="en-GB" sz="2400" dirty="0">
                <a:solidFill>
                  <a:schemeClr val="accent6">
                    <a:lumMod val="50000"/>
                  </a:schemeClr>
                </a:solidFill>
              </a:rPr>
              <a:t>Our Lady, Queen of Peace</a:t>
            </a:r>
          </a:p>
        </p:txBody>
      </p:sp>
      <p:sp>
        <p:nvSpPr>
          <p:cNvPr id="6" name="TextBox 5">
            <a:extLst>
              <a:ext uri="{FF2B5EF4-FFF2-40B4-BE49-F238E27FC236}">
                <a16:creationId xmlns:a16="http://schemas.microsoft.com/office/drawing/2014/main" id="{BDF113FD-AF3E-4CDA-A65E-A3805CFF1BB0}"/>
              </a:ext>
            </a:extLst>
          </p:cNvPr>
          <p:cNvSpPr txBox="1"/>
          <p:nvPr/>
        </p:nvSpPr>
        <p:spPr>
          <a:xfrm>
            <a:off x="1692275" y="4076700"/>
            <a:ext cx="4751388" cy="461963"/>
          </a:xfrm>
          <a:prstGeom prst="rect">
            <a:avLst/>
          </a:prstGeom>
          <a:noFill/>
        </p:spPr>
        <p:txBody>
          <a:bodyPr>
            <a:spAutoFit/>
          </a:bodyPr>
          <a:lstStyle/>
          <a:p>
            <a:pPr>
              <a:defRPr/>
            </a:pPr>
            <a:r>
              <a:rPr lang="en-GB" sz="2400" dirty="0">
                <a:solidFill>
                  <a:schemeClr val="accent3">
                    <a:lumMod val="50000"/>
                  </a:schemeClr>
                </a:solidFill>
              </a:rPr>
              <a:t>Our Lady, Cause of our Joy</a:t>
            </a:r>
          </a:p>
        </p:txBody>
      </p:sp>
      <p:sp>
        <p:nvSpPr>
          <p:cNvPr id="7" name="TextBox 6">
            <a:extLst>
              <a:ext uri="{FF2B5EF4-FFF2-40B4-BE49-F238E27FC236}">
                <a16:creationId xmlns:a16="http://schemas.microsoft.com/office/drawing/2014/main" id="{E5393E16-AE72-465B-A14D-8FE16742B9D3}"/>
              </a:ext>
            </a:extLst>
          </p:cNvPr>
          <p:cNvSpPr txBox="1"/>
          <p:nvPr/>
        </p:nvSpPr>
        <p:spPr>
          <a:xfrm>
            <a:off x="3924300" y="5229225"/>
            <a:ext cx="4103688" cy="461963"/>
          </a:xfrm>
          <a:prstGeom prst="rect">
            <a:avLst/>
          </a:prstGeom>
          <a:noFill/>
        </p:spPr>
        <p:txBody>
          <a:bodyPr>
            <a:spAutoFit/>
          </a:bodyPr>
          <a:lstStyle/>
          <a:p>
            <a:pPr>
              <a:defRPr/>
            </a:pPr>
            <a:r>
              <a:rPr lang="en-GB" sz="2400" dirty="0">
                <a:solidFill>
                  <a:schemeClr val="tx2">
                    <a:lumMod val="75000"/>
                  </a:schemeClr>
                </a:solidFill>
              </a:rPr>
              <a:t>Our Lady, Help of Christians</a:t>
            </a:r>
          </a:p>
        </p:txBody>
      </p:sp>
      <p:sp>
        <p:nvSpPr>
          <p:cNvPr id="8" name="TextBox 7">
            <a:extLst>
              <a:ext uri="{FF2B5EF4-FFF2-40B4-BE49-F238E27FC236}">
                <a16:creationId xmlns:a16="http://schemas.microsoft.com/office/drawing/2014/main" id="{4A66A406-9530-44DA-869A-6BF3BDB32FA8}"/>
              </a:ext>
            </a:extLst>
          </p:cNvPr>
          <p:cNvSpPr txBox="1">
            <a:spLocks noChangeArrowheads="1"/>
          </p:cNvSpPr>
          <p:nvPr/>
        </p:nvSpPr>
        <p:spPr bwMode="auto">
          <a:xfrm>
            <a:off x="0" y="4802188"/>
            <a:ext cx="5184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2400">
                <a:solidFill>
                  <a:srgbClr val="FF0000"/>
                </a:solidFill>
              </a:rPr>
              <a:t>Our Lady, Morning Star</a:t>
            </a:r>
          </a:p>
        </p:txBody>
      </p:sp>
      <p:sp>
        <p:nvSpPr>
          <p:cNvPr id="9" name="TextBox 8">
            <a:extLst>
              <a:ext uri="{FF2B5EF4-FFF2-40B4-BE49-F238E27FC236}">
                <a16:creationId xmlns:a16="http://schemas.microsoft.com/office/drawing/2014/main" id="{F299A135-AE24-435D-B696-8AA8DD757362}"/>
              </a:ext>
            </a:extLst>
          </p:cNvPr>
          <p:cNvSpPr txBox="1"/>
          <p:nvPr/>
        </p:nvSpPr>
        <p:spPr>
          <a:xfrm>
            <a:off x="4787900" y="1916113"/>
            <a:ext cx="3744913" cy="461962"/>
          </a:xfrm>
          <a:prstGeom prst="rect">
            <a:avLst/>
          </a:prstGeom>
          <a:noFill/>
        </p:spPr>
        <p:txBody>
          <a:bodyPr>
            <a:spAutoFit/>
          </a:bodyPr>
          <a:lstStyle/>
          <a:p>
            <a:pPr>
              <a:defRPr/>
            </a:pPr>
            <a:r>
              <a:rPr lang="en-GB" sz="2400" dirty="0">
                <a:solidFill>
                  <a:schemeClr val="tx1">
                    <a:lumMod val="65000"/>
                    <a:lumOff val="35000"/>
                  </a:schemeClr>
                </a:solidFill>
              </a:rPr>
              <a:t>Our Lady, Seat of Wisdom</a:t>
            </a:r>
          </a:p>
        </p:txBody>
      </p:sp>
      <p:sp>
        <p:nvSpPr>
          <p:cNvPr id="10" name="TextBox 9">
            <a:extLst>
              <a:ext uri="{FF2B5EF4-FFF2-40B4-BE49-F238E27FC236}">
                <a16:creationId xmlns:a16="http://schemas.microsoft.com/office/drawing/2014/main" id="{1EB28620-DF02-464D-B2FF-2333749C578B}"/>
              </a:ext>
            </a:extLst>
          </p:cNvPr>
          <p:cNvSpPr txBox="1">
            <a:spLocks noChangeArrowheads="1"/>
          </p:cNvSpPr>
          <p:nvPr/>
        </p:nvSpPr>
        <p:spPr bwMode="auto">
          <a:xfrm>
            <a:off x="107950" y="6164263"/>
            <a:ext cx="88884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2400">
                <a:solidFill>
                  <a:srgbClr val="7030A0"/>
                </a:solidFill>
              </a:rPr>
              <a:t>Do you have a favourite name for Mary?  Which one, and why?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6D9F1"/>
        </a:solidFill>
        <a:effectLst/>
      </p:bgPr>
    </p:bg>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DE7D882F-3F0D-430E-8545-4B74B451B566}"/>
              </a:ext>
            </a:extLst>
          </p:cNvPr>
          <p:cNvSpPr txBox="1">
            <a:spLocks noChangeArrowheads="1"/>
          </p:cNvSpPr>
          <p:nvPr/>
        </p:nvSpPr>
        <p:spPr bwMode="auto">
          <a:xfrm>
            <a:off x="539750" y="144463"/>
            <a:ext cx="82089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omic Sans MS" panose="030F0702030302020204" pitchFamily="66" charset="0"/>
              </a:defRPr>
            </a:lvl1pPr>
            <a:lvl2pPr marL="742950" indent="-285750">
              <a:spcBef>
                <a:spcPct val="20000"/>
              </a:spcBef>
              <a:buFont typeface="Arial" panose="020B0604020202020204" pitchFamily="34" charset="0"/>
              <a:buChar char="–"/>
              <a:defRPr sz="2800">
                <a:solidFill>
                  <a:schemeClr val="tx1"/>
                </a:solidFill>
                <a:latin typeface="Comic Sans MS" panose="030F0702030302020204" pitchFamily="66" charset="0"/>
              </a:defRPr>
            </a:lvl2pPr>
            <a:lvl3pPr marL="1143000" indent="-228600">
              <a:spcBef>
                <a:spcPct val="20000"/>
              </a:spcBef>
              <a:buFont typeface="Arial" panose="020B0604020202020204" pitchFamily="34" charset="0"/>
              <a:buChar char="•"/>
              <a:defRPr sz="2400">
                <a:solidFill>
                  <a:schemeClr val="tx1"/>
                </a:solidFill>
                <a:latin typeface="Comic Sans MS" panose="030F0702030302020204" pitchFamily="66" charset="0"/>
              </a:defRPr>
            </a:lvl3pPr>
            <a:lvl4pPr marL="16002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4pPr>
            <a:lvl5pPr marL="2057400" indent="-228600">
              <a:spcBef>
                <a:spcPct val="20000"/>
              </a:spcBef>
              <a:buFont typeface="Arial" panose="020B0604020202020204" pitchFamily="34" charset="0"/>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omic Sans MS" panose="030F0702030302020204" pitchFamily="66" charset="0"/>
              </a:defRPr>
            </a:lvl9pPr>
          </a:lstStyle>
          <a:p>
            <a:pPr algn="ctr">
              <a:spcBef>
                <a:spcPct val="0"/>
              </a:spcBef>
              <a:buFontTx/>
              <a:buNone/>
            </a:pPr>
            <a:r>
              <a:rPr lang="en-GB" altLang="en-US" sz="1800">
                <a:solidFill>
                  <a:srgbClr val="FF0000"/>
                </a:solidFill>
                <a:latin typeface="Arial" panose="020B0604020202020204" pitchFamily="34" charset="0"/>
              </a:rPr>
              <a:t>There are many different images of Mary.  What does each of these images tell you about Mary?</a:t>
            </a:r>
          </a:p>
        </p:txBody>
      </p:sp>
      <p:pic>
        <p:nvPicPr>
          <p:cNvPr id="10243" name="Picture 6" descr="Image result for our lady of grace">
            <a:extLst>
              <a:ext uri="{FF2B5EF4-FFF2-40B4-BE49-F238E27FC236}">
                <a16:creationId xmlns:a16="http://schemas.microsoft.com/office/drawing/2014/main" id="{08E1AE27-9EB6-4C06-88C6-42CAFA088E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484313"/>
            <a:ext cx="2333625"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8" descr="Image result for our lady of lourdes">
            <a:extLst>
              <a:ext uri="{FF2B5EF4-FFF2-40B4-BE49-F238E27FC236}">
                <a16:creationId xmlns:a16="http://schemas.microsoft.com/office/drawing/2014/main" id="{7DB24C7F-EC47-424A-A9EF-D2A262B111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7799" t="2049" b="16307"/>
          <a:stretch>
            <a:fillRect/>
          </a:stretch>
        </p:blipFill>
        <p:spPr bwMode="auto">
          <a:xfrm>
            <a:off x="6861175" y="3889375"/>
            <a:ext cx="1490663"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10" descr="Image result for our lady mother of jesus">
            <a:extLst>
              <a:ext uri="{FF2B5EF4-FFF2-40B4-BE49-F238E27FC236}">
                <a16:creationId xmlns:a16="http://schemas.microsoft.com/office/drawing/2014/main" id="{509790F0-23CD-45A7-B78C-09A23EA403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1050925"/>
            <a:ext cx="2027237"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2" descr="Image result for our lady of walsingham">
            <a:extLst>
              <a:ext uri="{FF2B5EF4-FFF2-40B4-BE49-F238E27FC236}">
                <a16:creationId xmlns:a16="http://schemas.microsoft.com/office/drawing/2014/main" id="{C3A5D5D5-EE4E-4A36-B26E-7565890B10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4645025"/>
            <a:ext cx="2654300"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4" descr="Image result for our lady of carmel">
            <a:extLst>
              <a:ext uri="{FF2B5EF4-FFF2-40B4-BE49-F238E27FC236}">
                <a16:creationId xmlns:a16="http://schemas.microsoft.com/office/drawing/2014/main" id="{1C9C1357-3D7C-4AB9-A161-CF895A6AA21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16363" y="4149725"/>
            <a:ext cx="1897062"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6" descr="Image result for our lady of guadalupe">
            <a:extLst>
              <a:ext uri="{FF2B5EF4-FFF2-40B4-BE49-F238E27FC236}">
                <a16:creationId xmlns:a16="http://schemas.microsoft.com/office/drawing/2014/main" id="{976A3287-1951-4397-9155-7936D012E5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2225" y="1046163"/>
            <a:ext cx="1655763"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6D9F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485A2-E83A-409F-9E59-982F289D676E}"/>
              </a:ext>
            </a:extLst>
          </p:cNvPr>
          <p:cNvSpPr txBox="1"/>
          <p:nvPr/>
        </p:nvSpPr>
        <p:spPr>
          <a:xfrm>
            <a:off x="250825" y="260350"/>
            <a:ext cx="8497888" cy="1323975"/>
          </a:xfrm>
          <a:prstGeom prst="rect">
            <a:avLst/>
          </a:prstGeom>
          <a:noFill/>
        </p:spPr>
        <p:txBody>
          <a:bodyPr>
            <a:spAutoFit/>
          </a:bodyPr>
          <a:lstStyle/>
          <a:p>
            <a:pPr>
              <a:defRPr/>
            </a:pPr>
            <a:r>
              <a:rPr lang="en-GB" sz="4000" dirty="0">
                <a:solidFill>
                  <a:schemeClr val="bg2">
                    <a:lumMod val="25000"/>
                  </a:schemeClr>
                </a:solidFill>
              </a:rPr>
              <a:t>Mary is honoured through two particular prayers.</a:t>
            </a:r>
          </a:p>
        </p:txBody>
      </p:sp>
      <p:pic>
        <p:nvPicPr>
          <p:cNvPr id="11267" name="Picture 2" descr="Image result for praying hands">
            <a:extLst>
              <a:ext uri="{FF2B5EF4-FFF2-40B4-BE49-F238E27FC236}">
                <a16:creationId xmlns:a16="http://schemas.microsoft.com/office/drawing/2014/main" id="{1F7EA642-2134-4EBA-BDCB-A42D1309C0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8202"/>
          <a:stretch>
            <a:fillRect/>
          </a:stretch>
        </p:blipFill>
        <p:spPr bwMode="auto">
          <a:xfrm>
            <a:off x="6588125" y="1268413"/>
            <a:ext cx="19907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Image result for mary crowned flowers">
            <a:extLst>
              <a:ext uri="{FF2B5EF4-FFF2-40B4-BE49-F238E27FC236}">
                <a16:creationId xmlns:a16="http://schemas.microsoft.com/office/drawing/2014/main" id="{EDFA533C-4025-4B9A-9F27-50E1BCE86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438" y="2781300"/>
            <a:ext cx="50768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CE6F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905330-E19D-4D06-8428-A1EFB89485F6}"/>
              </a:ext>
            </a:extLst>
          </p:cNvPr>
          <p:cNvSpPr txBox="1"/>
          <p:nvPr/>
        </p:nvSpPr>
        <p:spPr>
          <a:xfrm>
            <a:off x="179388" y="1341438"/>
            <a:ext cx="8569325" cy="3538537"/>
          </a:xfrm>
          <a:prstGeom prst="rect">
            <a:avLst/>
          </a:prstGeom>
          <a:noFill/>
        </p:spPr>
        <p:txBody>
          <a:bodyPr>
            <a:spAutoFit/>
          </a:bodyPr>
          <a:lstStyle/>
          <a:p>
            <a:pPr>
              <a:defRPr/>
            </a:pPr>
            <a:r>
              <a:rPr lang="en-GB" sz="2800" dirty="0">
                <a:solidFill>
                  <a:schemeClr val="accent1">
                    <a:lumMod val="75000"/>
                  </a:schemeClr>
                </a:solidFill>
              </a:rPr>
              <a:t>Hail Mary, full of grace,</a:t>
            </a:r>
          </a:p>
          <a:p>
            <a:pPr>
              <a:defRPr/>
            </a:pPr>
            <a:r>
              <a:rPr lang="en-GB" sz="2800" dirty="0">
                <a:solidFill>
                  <a:schemeClr val="accent1">
                    <a:lumMod val="75000"/>
                  </a:schemeClr>
                </a:solidFill>
              </a:rPr>
              <a:t>The Lord is with thee.</a:t>
            </a:r>
          </a:p>
          <a:p>
            <a:pPr>
              <a:defRPr/>
            </a:pPr>
            <a:r>
              <a:rPr lang="en-GB" sz="2800" dirty="0">
                <a:solidFill>
                  <a:schemeClr val="accent1">
                    <a:lumMod val="75000"/>
                  </a:schemeClr>
                </a:solidFill>
              </a:rPr>
              <a:t>Blessed art thou amongst women</a:t>
            </a:r>
          </a:p>
          <a:p>
            <a:pPr>
              <a:defRPr/>
            </a:pPr>
            <a:r>
              <a:rPr lang="en-GB" sz="2800" dirty="0">
                <a:solidFill>
                  <a:schemeClr val="accent1">
                    <a:lumMod val="75000"/>
                  </a:schemeClr>
                </a:solidFill>
              </a:rPr>
              <a:t>And blessed is the fruit of thy womb Jesus.</a:t>
            </a:r>
          </a:p>
          <a:p>
            <a:pPr>
              <a:defRPr/>
            </a:pPr>
            <a:r>
              <a:rPr lang="en-GB" sz="2800" dirty="0">
                <a:solidFill>
                  <a:schemeClr val="accent1">
                    <a:lumMod val="75000"/>
                  </a:schemeClr>
                </a:solidFill>
              </a:rPr>
              <a:t>Holy Mary, Mother of God,</a:t>
            </a:r>
          </a:p>
          <a:p>
            <a:pPr>
              <a:defRPr/>
            </a:pPr>
            <a:r>
              <a:rPr lang="en-GB" sz="2800" dirty="0">
                <a:solidFill>
                  <a:schemeClr val="accent1">
                    <a:lumMod val="75000"/>
                  </a:schemeClr>
                </a:solidFill>
              </a:rPr>
              <a:t>Pray for us sinners now</a:t>
            </a:r>
          </a:p>
          <a:p>
            <a:pPr>
              <a:defRPr/>
            </a:pPr>
            <a:r>
              <a:rPr lang="en-GB" sz="2800" dirty="0">
                <a:solidFill>
                  <a:schemeClr val="accent1">
                    <a:lumMod val="75000"/>
                  </a:schemeClr>
                </a:solidFill>
              </a:rPr>
              <a:t>And at the hour of our death.</a:t>
            </a:r>
          </a:p>
          <a:p>
            <a:pPr>
              <a:defRPr/>
            </a:pPr>
            <a:r>
              <a:rPr lang="en-GB" sz="2800" dirty="0">
                <a:solidFill>
                  <a:schemeClr val="accent1">
                    <a:lumMod val="75000"/>
                  </a:schemeClr>
                </a:solidFill>
              </a:rPr>
              <a:t>Amen.</a:t>
            </a:r>
          </a:p>
        </p:txBody>
      </p:sp>
      <p:pic>
        <p:nvPicPr>
          <p:cNvPr id="12291" name="Picture 2" descr="Image result for hail mary full of grace">
            <a:extLst>
              <a:ext uri="{FF2B5EF4-FFF2-40B4-BE49-F238E27FC236}">
                <a16:creationId xmlns:a16="http://schemas.microsoft.com/office/drawing/2014/main" id="{471706BD-23D9-4EF8-9D64-0B8B169D75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120" r="51807"/>
          <a:stretch>
            <a:fillRect/>
          </a:stretch>
        </p:blipFill>
        <p:spPr bwMode="auto">
          <a:xfrm>
            <a:off x="7308850" y="1484313"/>
            <a:ext cx="1763713" cy="533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13914</TotalTime>
  <Words>819</Words>
  <Application>Microsoft Office PowerPoint</Application>
  <PresentationFormat>On-screen Show (4:3)</PresentationFormat>
  <Paragraphs>69</Paragraphs>
  <Slides>14</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Comic Sans MS</vt:lpstr>
      <vt:lpstr>Office Theme</vt:lpstr>
      <vt:lpstr>  Collective Worship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vt:lpstr>
      <vt:lpstr>PowerPoint Presentation</vt:lpstr>
      <vt:lpstr>Share a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Act of Collective Worship</dc:title>
  <dc:creator>My Compaq</dc:creator>
  <cp:lastModifiedBy>helen brennan</cp:lastModifiedBy>
  <cp:revision>1169</cp:revision>
  <dcterms:created xsi:type="dcterms:W3CDTF">2014-10-06T09:04:20Z</dcterms:created>
  <dcterms:modified xsi:type="dcterms:W3CDTF">2020-05-01T15:33:00Z</dcterms:modified>
</cp:coreProperties>
</file>