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53"/>
  </p:notesMasterIdLst>
  <p:sldIdLst>
    <p:sldId id="257" r:id="rId3"/>
    <p:sldId id="476" r:id="rId4"/>
    <p:sldId id="510" r:id="rId5"/>
    <p:sldId id="511" r:id="rId6"/>
    <p:sldId id="538" r:id="rId7"/>
    <p:sldId id="525" r:id="rId8"/>
    <p:sldId id="540" r:id="rId9"/>
    <p:sldId id="539" r:id="rId10"/>
    <p:sldId id="542" r:id="rId11"/>
    <p:sldId id="541" r:id="rId12"/>
    <p:sldId id="505" r:id="rId13"/>
    <p:sldId id="503" r:id="rId14"/>
    <p:sldId id="504" r:id="rId15"/>
    <p:sldId id="543" r:id="rId16"/>
    <p:sldId id="409" r:id="rId17"/>
    <p:sldId id="489" r:id="rId18"/>
    <p:sldId id="490" r:id="rId19"/>
    <p:sldId id="491" r:id="rId20"/>
    <p:sldId id="492" r:id="rId21"/>
    <p:sldId id="493" r:id="rId22"/>
    <p:sldId id="494" r:id="rId23"/>
    <p:sldId id="495" r:id="rId24"/>
    <p:sldId id="496" r:id="rId25"/>
    <p:sldId id="497" r:id="rId26"/>
    <p:sldId id="498" r:id="rId27"/>
    <p:sldId id="499" r:id="rId28"/>
    <p:sldId id="488" r:id="rId29"/>
    <p:sldId id="500" r:id="rId30"/>
    <p:sldId id="509" r:id="rId31"/>
    <p:sldId id="506" r:id="rId32"/>
    <p:sldId id="512" r:id="rId33"/>
    <p:sldId id="513" r:id="rId34"/>
    <p:sldId id="544" r:id="rId35"/>
    <p:sldId id="548" r:id="rId36"/>
    <p:sldId id="545" r:id="rId37"/>
    <p:sldId id="546" r:id="rId38"/>
    <p:sldId id="547" r:id="rId39"/>
    <p:sldId id="507" r:id="rId40"/>
    <p:sldId id="531" r:id="rId41"/>
    <p:sldId id="515" r:id="rId42"/>
    <p:sldId id="551" r:id="rId43"/>
    <p:sldId id="550" r:id="rId44"/>
    <p:sldId id="552" r:id="rId45"/>
    <p:sldId id="549" r:id="rId46"/>
    <p:sldId id="553" r:id="rId47"/>
    <p:sldId id="516" r:id="rId48"/>
    <p:sldId id="517" r:id="rId49"/>
    <p:sldId id="518" r:id="rId50"/>
    <p:sldId id="554" r:id="rId51"/>
    <p:sldId id="53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00"/>
    <p:restoredTop sz="91684"/>
  </p:normalViewPr>
  <p:slideViewPr>
    <p:cSldViewPr snapToGrid="0" snapToObjects="1">
      <p:cViewPr varScale="1">
        <p:scale>
          <a:sx n="79" d="100"/>
          <a:sy n="79" d="100"/>
        </p:scale>
        <p:origin x="8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4B8BA-CF80-ED44-96D4-C110FE8B4BBE}" type="datetimeFigureOut">
              <a:rPr lang="en-US" smtClean="0"/>
              <a:t>6/18/2020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989DBC-7086-144D-B6C4-5CC412D45FC8}" type="slidenum">
              <a:rPr lang="en-US" smtClean="0"/>
              <a:t>‹#›</a:t>
            </a:fld>
            <a:endParaRPr lang="en-US"/>
          </a:p>
        </p:txBody>
      </p:sp>
    </p:spTree>
    <p:extLst>
      <p:ext uri="{BB962C8B-B14F-4D97-AF65-F5344CB8AC3E}">
        <p14:creationId xmlns:p14="http://schemas.microsoft.com/office/powerpoint/2010/main" val="393821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046371-633E-1841-A4D2-A5FCA9016B50}"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C6552-C864-5348-B082-B6C8D8042D7B}" type="slidenum">
              <a:rPr lang="en-US" smtClean="0"/>
              <a:t>‹#›</a:t>
            </a:fld>
            <a:endParaRPr lang="en-US"/>
          </a:p>
        </p:txBody>
      </p:sp>
    </p:spTree>
    <p:extLst>
      <p:ext uri="{BB962C8B-B14F-4D97-AF65-F5344CB8AC3E}">
        <p14:creationId xmlns:p14="http://schemas.microsoft.com/office/powerpoint/2010/main" val="211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46371-633E-1841-A4D2-A5FCA9016B50}"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C6552-C864-5348-B082-B6C8D8042D7B}" type="slidenum">
              <a:rPr lang="en-US" smtClean="0"/>
              <a:t>‹#›</a:t>
            </a:fld>
            <a:endParaRPr lang="en-US"/>
          </a:p>
        </p:txBody>
      </p:sp>
    </p:spTree>
    <p:extLst>
      <p:ext uri="{BB962C8B-B14F-4D97-AF65-F5344CB8AC3E}">
        <p14:creationId xmlns:p14="http://schemas.microsoft.com/office/powerpoint/2010/main" val="248767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46371-633E-1841-A4D2-A5FCA9016B50}"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C6552-C864-5348-B082-B6C8D8042D7B}" type="slidenum">
              <a:rPr lang="en-US" smtClean="0"/>
              <a:t>‹#›</a:t>
            </a:fld>
            <a:endParaRPr lang="en-US"/>
          </a:p>
        </p:txBody>
      </p:sp>
    </p:spTree>
    <p:extLst>
      <p:ext uri="{BB962C8B-B14F-4D97-AF65-F5344CB8AC3E}">
        <p14:creationId xmlns:p14="http://schemas.microsoft.com/office/powerpoint/2010/main" val="2342559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2400" cy="1470025"/>
          </a:xfrm>
        </p:spPr>
        <p:txBody>
          <a:bodyPr>
            <a:normAutofit/>
          </a:bodyPr>
          <a:lstStyle>
            <a:lvl1pPr>
              <a:defRPr lang="en-US" sz="4400" kern="1200" smtClean="0">
                <a:solidFill>
                  <a:schemeClr val="tx1"/>
                </a:solidFill>
                <a:latin typeface="Comic Sans MS" pitchFamily="66" charset="0"/>
                <a:ea typeface="+mn-ea"/>
                <a:cs typeface="+mn-cs"/>
              </a:defRPr>
            </a:lvl1pPr>
          </a:lstStyle>
          <a:p>
            <a:r>
              <a:rPr lang="en-US" dirty="0"/>
              <a:t>Click to edit Master title style</a:t>
            </a:r>
            <a:endParaRPr lang="en-GB" dirty="0"/>
          </a:p>
        </p:txBody>
      </p:sp>
      <p:sp>
        <p:nvSpPr>
          <p:cNvPr id="3" name="Subtitle 2"/>
          <p:cNvSpPr>
            <a:spLocks noGrp="1"/>
          </p:cNvSpPr>
          <p:nvPr>
            <p:ph type="subTitle" idx="1"/>
          </p:nvPr>
        </p:nvSpPr>
        <p:spPr>
          <a:xfrm>
            <a:off x="827584" y="2132856"/>
            <a:ext cx="7704856" cy="41044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864029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56E1452-3D5C-4CC9-91A6-550428BA3F82}" type="datetimeFigureOut">
              <a:rPr lang="en-GB"/>
              <a:pPr>
                <a:defRPr/>
              </a:pPr>
              <a:t>18/06/2020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14D25FB-D930-4707-8FB0-6CA41615B522}" type="slidenum">
              <a:rPr lang="en-GB" altLang="en-US"/>
              <a:pPr>
                <a:defRPr/>
              </a:pPr>
              <a:t>‹#›</a:t>
            </a:fld>
            <a:endParaRPr lang="en-GB" altLang="en-US"/>
          </a:p>
        </p:txBody>
      </p:sp>
    </p:spTree>
    <p:extLst>
      <p:ext uri="{BB962C8B-B14F-4D97-AF65-F5344CB8AC3E}">
        <p14:creationId xmlns:p14="http://schemas.microsoft.com/office/powerpoint/2010/main" val="3186805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CF12C2A-B4B5-47EC-8A46-6E840A216AF0}" type="datetimeFigureOut">
              <a:rPr lang="en-GB"/>
              <a:pPr>
                <a:defRPr/>
              </a:pPr>
              <a:t>18/06/2020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D632C6E-864C-434A-9E15-BD48D902CA9E}" type="slidenum">
              <a:rPr lang="en-GB" altLang="en-US"/>
              <a:pPr>
                <a:defRPr/>
              </a:pPr>
              <a:t>‹#›</a:t>
            </a:fld>
            <a:endParaRPr lang="en-GB" altLang="en-US"/>
          </a:p>
        </p:txBody>
      </p:sp>
    </p:spTree>
    <p:extLst>
      <p:ext uri="{BB962C8B-B14F-4D97-AF65-F5344CB8AC3E}">
        <p14:creationId xmlns:p14="http://schemas.microsoft.com/office/powerpoint/2010/main" val="330254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50241563-1A59-4C1B-8D52-646D7354EB70}" type="datetimeFigureOut">
              <a:rPr lang="en-GB"/>
              <a:pPr>
                <a:defRPr/>
              </a:pPr>
              <a:t>18/06/2020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18BE915-E7C3-4484-9957-AE111A589898}" type="slidenum">
              <a:rPr lang="en-GB" altLang="en-US"/>
              <a:pPr>
                <a:defRPr/>
              </a:pPr>
              <a:t>‹#›</a:t>
            </a:fld>
            <a:endParaRPr lang="en-GB" altLang="en-US"/>
          </a:p>
        </p:txBody>
      </p:sp>
    </p:spTree>
    <p:extLst>
      <p:ext uri="{BB962C8B-B14F-4D97-AF65-F5344CB8AC3E}">
        <p14:creationId xmlns:p14="http://schemas.microsoft.com/office/powerpoint/2010/main" val="3346986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5801C3F-0652-4308-9346-F80A665BF557}" type="datetimeFigureOut">
              <a:rPr lang="en-GB"/>
              <a:pPr>
                <a:defRPr/>
              </a:pPr>
              <a:t>18/06/2020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97BCEB6-D762-4954-AD21-AF87E1FACBE3}" type="slidenum">
              <a:rPr lang="en-GB" altLang="en-US"/>
              <a:pPr>
                <a:defRPr/>
              </a:pPr>
              <a:t>‹#›</a:t>
            </a:fld>
            <a:endParaRPr lang="en-GB" altLang="en-US"/>
          </a:p>
        </p:txBody>
      </p:sp>
    </p:spTree>
    <p:extLst>
      <p:ext uri="{BB962C8B-B14F-4D97-AF65-F5344CB8AC3E}">
        <p14:creationId xmlns:p14="http://schemas.microsoft.com/office/powerpoint/2010/main" val="6707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336AEE5-69E4-42FA-ACD6-22ED233E9B65}" type="datetimeFigureOut">
              <a:rPr lang="en-GB"/>
              <a:pPr>
                <a:defRPr/>
              </a:pPr>
              <a:t>18/06/2020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D383E1B-1A3C-4D56-AE2D-D7EAEFEFED69}" type="slidenum">
              <a:rPr lang="en-GB" altLang="en-US"/>
              <a:pPr>
                <a:defRPr/>
              </a:pPr>
              <a:t>‹#›</a:t>
            </a:fld>
            <a:endParaRPr lang="en-GB" altLang="en-US"/>
          </a:p>
        </p:txBody>
      </p:sp>
    </p:spTree>
    <p:extLst>
      <p:ext uri="{BB962C8B-B14F-4D97-AF65-F5344CB8AC3E}">
        <p14:creationId xmlns:p14="http://schemas.microsoft.com/office/powerpoint/2010/main" val="1658527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2920CD-66A4-43BA-AECB-97B74090844E}" type="datetimeFigureOut">
              <a:rPr lang="en-GB"/>
              <a:pPr>
                <a:defRPr/>
              </a:pPr>
              <a:t>18/06/2020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B147110-50EF-4D78-AAA2-C948161AAF7E}" type="slidenum">
              <a:rPr lang="en-GB" altLang="en-US"/>
              <a:pPr>
                <a:defRPr/>
              </a:pPr>
              <a:t>‹#›</a:t>
            </a:fld>
            <a:endParaRPr lang="en-GB" altLang="en-US"/>
          </a:p>
        </p:txBody>
      </p:sp>
    </p:spTree>
    <p:extLst>
      <p:ext uri="{BB962C8B-B14F-4D97-AF65-F5344CB8AC3E}">
        <p14:creationId xmlns:p14="http://schemas.microsoft.com/office/powerpoint/2010/main" val="892588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D4E9ED-5B66-420B-8121-DDEDFB8B6B45}" type="datetimeFigureOut">
              <a:rPr lang="en-GB"/>
              <a:pPr>
                <a:defRPr/>
              </a:pPr>
              <a:t>18/06/2020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DD0E4F3-C694-4FDF-AE0C-F848B1C08207}" type="slidenum">
              <a:rPr lang="en-GB" altLang="en-US"/>
              <a:pPr>
                <a:defRPr/>
              </a:pPr>
              <a:t>‹#›</a:t>
            </a:fld>
            <a:endParaRPr lang="en-GB" altLang="en-US"/>
          </a:p>
        </p:txBody>
      </p:sp>
    </p:spTree>
    <p:extLst>
      <p:ext uri="{BB962C8B-B14F-4D97-AF65-F5344CB8AC3E}">
        <p14:creationId xmlns:p14="http://schemas.microsoft.com/office/powerpoint/2010/main" val="39455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46371-633E-1841-A4D2-A5FCA9016B50}"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C6552-C864-5348-B082-B6C8D8042D7B}" type="slidenum">
              <a:rPr lang="en-US" smtClean="0"/>
              <a:t>‹#›</a:t>
            </a:fld>
            <a:endParaRPr lang="en-US"/>
          </a:p>
        </p:txBody>
      </p:sp>
    </p:spTree>
    <p:extLst>
      <p:ext uri="{BB962C8B-B14F-4D97-AF65-F5344CB8AC3E}">
        <p14:creationId xmlns:p14="http://schemas.microsoft.com/office/powerpoint/2010/main" val="2970942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F4C802-DCB9-4840-953F-BE43EC89176F}" type="datetimeFigureOut">
              <a:rPr lang="en-GB"/>
              <a:pPr>
                <a:defRPr/>
              </a:pPr>
              <a:t>18/06/2020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511892C-1FA7-4606-8C74-9408BDA4E357}" type="slidenum">
              <a:rPr lang="en-GB" altLang="en-US"/>
              <a:pPr>
                <a:defRPr/>
              </a:pPr>
              <a:t>‹#›</a:t>
            </a:fld>
            <a:endParaRPr lang="en-GB" altLang="en-US"/>
          </a:p>
        </p:txBody>
      </p:sp>
    </p:spTree>
    <p:extLst>
      <p:ext uri="{BB962C8B-B14F-4D97-AF65-F5344CB8AC3E}">
        <p14:creationId xmlns:p14="http://schemas.microsoft.com/office/powerpoint/2010/main" val="2815758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80B1053-D4D5-4D56-B43D-CD1B57293DBF}" type="datetimeFigureOut">
              <a:rPr lang="en-GB"/>
              <a:pPr>
                <a:defRPr/>
              </a:pPr>
              <a:t>18/06/2020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F0B0300-2F0F-4B8E-80CF-26D6E92025D8}" type="slidenum">
              <a:rPr lang="en-GB" altLang="en-US"/>
              <a:pPr>
                <a:defRPr/>
              </a:pPr>
              <a:t>‹#›</a:t>
            </a:fld>
            <a:endParaRPr lang="en-GB" altLang="en-US"/>
          </a:p>
        </p:txBody>
      </p:sp>
    </p:spTree>
    <p:extLst>
      <p:ext uri="{BB962C8B-B14F-4D97-AF65-F5344CB8AC3E}">
        <p14:creationId xmlns:p14="http://schemas.microsoft.com/office/powerpoint/2010/main" val="2253889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55D04AC-5FAF-4800-A7FB-BB17D3455A56}" type="datetimeFigureOut">
              <a:rPr lang="en-GB"/>
              <a:pPr>
                <a:defRPr/>
              </a:pPr>
              <a:t>18/06/2020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101C9ED-F47E-446E-85FA-68A7260816EF}" type="slidenum">
              <a:rPr lang="en-GB" altLang="en-US"/>
              <a:pPr>
                <a:defRPr/>
              </a:pPr>
              <a:t>‹#›</a:t>
            </a:fld>
            <a:endParaRPr lang="en-GB" altLang="en-US"/>
          </a:p>
        </p:txBody>
      </p:sp>
    </p:spTree>
    <p:extLst>
      <p:ext uri="{BB962C8B-B14F-4D97-AF65-F5344CB8AC3E}">
        <p14:creationId xmlns:p14="http://schemas.microsoft.com/office/powerpoint/2010/main" val="21229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046371-633E-1841-A4D2-A5FCA9016B50}"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C6552-C864-5348-B082-B6C8D8042D7B}" type="slidenum">
              <a:rPr lang="en-US" smtClean="0"/>
              <a:t>‹#›</a:t>
            </a:fld>
            <a:endParaRPr lang="en-US"/>
          </a:p>
        </p:txBody>
      </p:sp>
    </p:spTree>
    <p:extLst>
      <p:ext uri="{BB962C8B-B14F-4D97-AF65-F5344CB8AC3E}">
        <p14:creationId xmlns:p14="http://schemas.microsoft.com/office/powerpoint/2010/main" val="371682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046371-633E-1841-A4D2-A5FCA9016B50}"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C6552-C864-5348-B082-B6C8D8042D7B}" type="slidenum">
              <a:rPr lang="en-US" smtClean="0"/>
              <a:t>‹#›</a:t>
            </a:fld>
            <a:endParaRPr lang="en-US"/>
          </a:p>
        </p:txBody>
      </p:sp>
    </p:spTree>
    <p:extLst>
      <p:ext uri="{BB962C8B-B14F-4D97-AF65-F5344CB8AC3E}">
        <p14:creationId xmlns:p14="http://schemas.microsoft.com/office/powerpoint/2010/main" val="53550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046371-633E-1841-A4D2-A5FCA9016B50}" type="datetimeFigureOut">
              <a:rPr lang="en-US" smtClean="0"/>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DC6552-C864-5348-B082-B6C8D8042D7B}" type="slidenum">
              <a:rPr lang="en-US" smtClean="0"/>
              <a:t>‹#›</a:t>
            </a:fld>
            <a:endParaRPr lang="en-US"/>
          </a:p>
        </p:txBody>
      </p:sp>
    </p:spTree>
    <p:extLst>
      <p:ext uri="{BB962C8B-B14F-4D97-AF65-F5344CB8AC3E}">
        <p14:creationId xmlns:p14="http://schemas.microsoft.com/office/powerpoint/2010/main" val="80726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046371-633E-1841-A4D2-A5FCA9016B50}" type="datetimeFigureOut">
              <a:rPr lang="en-US" smtClean="0"/>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DC6552-C864-5348-B082-B6C8D8042D7B}" type="slidenum">
              <a:rPr lang="en-US" smtClean="0"/>
              <a:t>‹#›</a:t>
            </a:fld>
            <a:endParaRPr lang="en-US"/>
          </a:p>
        </p:txBody>
      </p:sp>
    </p:spTree>
    <p:extLst>
      <p:ext uri="{BB962C8B-B14F-4D97-AF65-F5344CB8AC3E}">
        <p14:creationId xmlns:p14="http://schemas.microsoft.com/office/powerpoint/2010/main" val="338260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46371-633E-1841-A4D2-A5FCA9016B50}" type="datetimeFigureOut">
              <a:rPr lang="en-US" smtClean="0"/>
              <a:t>6/18/2020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DC6552-C864-5348-B082-B6C8D8042D7B}" type="slidenum">
              <a:rPr lang="en-US" smtClean="0"/>
              <a:t>‹#›</a:t>
            </a:fld>
            <a:endParaRPr lang="en-US"/>
          </a:p>
        </p:txBody>
      </p:sp>
    </p:spTree>
    <p:extLst>
      <p:ext uri="{BB962C8B-B14F-4D97-AF65-F5344CB8AC3E}">
        <p14:creationId xmlns:p14="http://schemas.microsoft.com/office/powerpoint/2010/main" val="226219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046371-633E-1841-A4D2-A5FCA9016B50}"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C6552-C864-5348-B082-B6C8D8042D7B}" type="slidenum">
              <a:rPr lang="en-US" smtClean="0"/>
              <a:t>‹#›</a:t>
            </a:fld>
            <a:endParaRPr lang="en-US"/>
          </a:p>
        </p:txBody>
      </p:sp>
    </p:spTree>
    <p:extLst>
      <p:ext uri="{BB962C8B-B14F-4D97-AF65-F5344CB8AC3E}">
        <p14:creationId xmlns:p14="http://schemas.microsoft.com/office/powerpoint/2010/main" val="74848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046371-633E-1841-A4D2-A5FCA9016B50}"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C6552-C864-5348-B082-B6C8D8042D7B}" type="slidenum">
              <a:rPr lang="en-US" smtClean="0"/>
              <a:t>‹#›</a:t>
            </a:fld>
            <a:endParaRPr lang="en-US"/>
          </a:p>
        </p:txBody>
      </p:sp>
    </p:spTree>
    <p:extLst>
      <p:ext uri="{BB962C8B-B14F-4D97-AF65-F5344CB8AC3E}">
        <p14:creationId xmlns:p14="http://schemas.microsoft.com/office/powerpoint/2010/main" val="233481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46371-633E-1841-A4D2-A5FCA9016B50}" type="datetimeFigureOut">
              <a:rPr lang="en-US" smtClean="0"/>
              <a:t>6/18/2020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C6552-C864-5348-B082-B6C8D8042D7B}" type="slidenum">
              <a:rPr lang="en-US" smtClean="0"/>
              <a:t>‹#›</a:t>
            </a:fld>
            <a:endParaRPr lang="en-US"/>
          </a:p>
        </p:txBody>
      </p:sp>
    </p:spTree>
    <p:extLst>
      <p:ext uri="{BB962C8B-B14F-4D97-AF65-F5344CB8AC3E}">
        <p14:creationId xmlns:p14="http://schemas.microsoft.com/office/powerpoint/2010/main" val="870623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AF637EB-398B-4ECC-8289-CE499C766E55}" type="datetimeFigureOut">
              <a:rPr lang="en-GB"/>
              <a:pPr>
                <a:defRPr/>
              </a:pPr>
              <a:t>18/06/2020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omic Sans MS" panose="030F0702030302020204" pitchFamily="66" charset="0"/>
              </a:defRPr>
            </a:lvl1pPr>
          </a:lstStyle>
          <a:p>
            <a:pPr>
              <a:defRPr/>
            </a:pPr>
            <a:fld id="{0C652E58-3F5D-47E2-BF82-8B263B40FF68}" type="slidenum">
              <a:rPr lang="en-GB" altLang="en-US"/>
              <a:pPr>
                <a:defRPr/>
              </a:pPr>
              <a:t>‹#›</a:t>
            </a:fld>
            <a:endParaRPr lang="en-GB" altLang="en-US"/>
          </a:p>
        </p:txBody>
      </p:sp>
    </p:spTree>
    <p:extLst>
      <p:ext uri="{BB962C8B-B14F-4D97-AF65-F5344CB8AC3E}">
        <p14:creationId xmlns:p14="http://schemas.microsoft.com/office/powerpoint/2010/main" val="14532935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8.xml"/><Relationship Id="rId1" Type="http://schemas.openxmlformats.org/officeDocument/2006/relationships/video" Target="https://www.youtube.com/embed/RF0DIpFOoBg?feature=oembe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N2_30G2fJmU"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7.xml"/><Relationship Id="rId4" Type="http://schemas.openxmlformats.org/officeDocument/2006/relationships/hyperlink" Target="https://www.nationalgallery.org.uk/paintings/piero-della-francesca-the-baptism-of-christ"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hyperlink" Target="https://www.youtube.com/watch?v=eaXPXWBcE3I"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3lR18lqm_I0"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2" Type="http://schemas.openxmlformats.org/officeDocument/2006/relationships/hyperlink" Target="https://www.loyolapress.com/3-minute-retreats-daily-online-prayer/?utm_source=ignsp&amp;utm_medium=blog&amp;utm_campaign=ignatia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99BFA-85C2-E245-837B-AAFB41EBC2FE}"/>
              </a:ext>
            </a:extLst>
          </p:cNvPr>
          <p:cNvSpPr>
            <a:spLocks noGrp="1"/>
          </p:cNvSpPr>
          <p:nvPr>
            <p:ph type="ctrTitle"/>
          </p:nvPr>
        </p:nvSpPr>
        <p:spPr/>
        <p:txBody>
          <a:bodyPr/>
          <a:lstStyle/>
          <a:p>
            <a:r>
              <a:rPr lang="en-US" dirty="0">
                <a:latin typeface="Chalkboard SE" panose="03050602040202020205" pitchFamily="66" charset="77"/>
              </a:rPr>
              <a:t>Collective Worship</a:t>
            </a:r>
          </a:p>
        </p:txBody>
      </p:sp>
      <p:sp>
        <p:nvSpPr>
          <p:cNvPr id="3" name="Subtitle 2">
            <a:extLst>
              <a:ext uri="{FF2B5EF4-FFF2-40B4-BE49-F238E27FC236}">
                <a16:creationId xmlns:a16="http://schemas.microsoft.com/office/drawing/2014/main" id="{FFF8E354-80E7-644D-ACF6-BD2AC85834EE}"/>
              </a:ext>
            </a:extLst>
          </p:cNvPr>
          <p:cNvSpPr>
            <a:spLocks noGrp="1"/>
          </p:cNvSpPr>
          <p:nvPr>
            <p:ph type="subTitle" idx="1"/>
          </p:nvPr>
        </p:nvSpPr>
        <p:spPr/>
        <p:txBody>
          <a:bodyPr/>
          <a:lstStyle/>
          <a:p>
            <a:r>
              <a:rPr lang="en-US" dirty="0">
                <a:latin typeface="Chalkboard SE" panose="03050602040202020205" pitchFamily="66" charset="77"/>
              </a:rPr>
              <a:t>Summer 2</a:t>
            </a:r>
          </a:p>
          <a:p>
            <a:r>
              <a:rPr lang="en-US" dirty="0">
                <a:latin typeface="Chalkboard SE" panose="03050602040202020205" pitchFamily="66" charset="77"/>
              </a:rPr>
              <a:t>Week 4</a:t>
            </a:r>
          </a:p>
          <a:p>
            <a:r>
              <a:rPr lang="en-US" dirty="0">
                <a:latin typeface="Chalkboard SE" panose="03050602040202020205" pitchFamily="66" charset="77"/>
              </a:rPr>
              <a:t>12</a:t>
            </a:r>
            <a:r>
              <a:rPr lang="en-US" baseline="30000" dirty="0">
                <a:latin typeface="Chalkboard SE" panose="03050602040202020205" pitchFamily="66" charset="77"/>
              </a:rPr>
              <a:t>th</a:t>
            </a:r>
            <a:r>
              <a:rPr lang="en-US" dirty="0">
                <a:latin typeface="Chalkboard SE" panose="03050602040202020205" pitchFamily="66" charset="77"/>
              </a:rPr>
              <a:t> Sunday in Ordinary Time: Year A</a:t>
            </a:r>
          </a:p>
        </p:txBody>
      </p:sp>
    </p:spTree>
    <p:extLst>
      <p:ext uri="{BB962C8B-B14F-4D97-AF65-F5344CB8AC3E}">
        <p14:creationId xmlns:p14="http://schemas.microsoft.com/office/powerpoint/2010/main" val="23026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B25BF-2292-974F-ADA4-51F2D8027B9F}"/>
              </a:ext>
            </a:extLst>
          </p:cNvPr>
          <p:cNvSpPr txBox="1"/>
          <p:nvPr/>
        </p:nvSpPr>
        <p:spPr>
          <a:xfrm>
            <a:off x="6340241" y="2042817"/>
            <a:ext cx="2468946" cy="2400657"/>
          </a:xfrm>
          <a:prstGeom prst="rect">
            <a:avLst/>
          </a:prstGeom>
          <a:noFill/>
        </p:spPr>
        <p:txBody>
          <a:bodyPr wrap="none" rtlCol="0">
            <a:spAutoFit/>
          </a:bodyPr>
          <a:lstStyle/>
          <a:p>
            <a:pPr algn="r" defTabSz="685800"/>
            <a:r>
              <a:rPr lang="en-GB" sz="3000" dirty="0">
                <a:latin typeface="Calibri" panose="020F0502020204030204"/>
              </a:rPr>
              <a:t>In the name </a:t>
            </a:r>
          </a:p>
          <a:p>
            <a:pPr algn="r" defTabSz="685800"/>
            <a:r>
              <a:rPr lang="en-GB" sz="3000" dirty="0">
                <a:latin typeface="Calibri" panose="020F0502020204030204"/>
              </a:rPr>
              <a:t>of the </a:t>
            </a:r>
            <a:r>
              <a:rPr lang="en-GB" sz="3000" b="1" dirty="0">
                <a:latin typeface="Calibri" panose="020F0502020204030204"/>
              </a:rPr>
              <a:t>Father</a:t>
            </a:r>
            <a:r>
              <a:rPr lang="en-GB" sz="3000" dirty="0">
                <a:latin typeface="Calibri" panose="020F0502020204030204"/>
              </a:rPr>
              <a:t>,</a:t>
            </a:r>
          </a:p>
          <a:p>
            <a:pPr algn="r" defTabSz="685800"/>
            <a:r>
              <a:rPr lang="en-GB" sz="3000" dirty="0">
                <a:latin typeface="Calibri" panose="020F0502020204030204"/>
              </a:rPr>
              <a:t>and of the </a:t>
            </a:r>
            <a:r>
              <a:rPr lang="en-GB" sz="3000" b="1" dirty="0">
                <a:latin typeface="Calibri" panose="020F0502020204030204"/>
              </a:rPr>
              <a:t>Son</a:t>
            </a:r>
          </a:p>
          <a:p>
            <a:pPr algn="r" defTabSz="685800"/>
            <a:r>
              <a:rPr lang="en-GB" sz="3000" dirty="0">
                <a:latin typeface="Calibri" panose="020F0502020204030204"/>
              </a:rPr>
              <a:t>and of the</a:t>
            </a:r>
          </a:p>
          <a:p>
            <a:pPr algn="r" defTabSz="685800"/>
            <a:r>
              <a:rPr lang="en-GB" sz="3000" dirty="0">
                <a:latin typeface="Calibri" panose="020F0502020204030204"/>
              </a:rPr>
              <a:t> </a:t>
            </a:r>
            <a:r>
              <a:rPr lang="en-GB" sz="3000" b="1" dirty="0">
                <a:latin typeface="Calibri" panose="020F0502020204030204"/>
              </a:rPr>
              <a:t>Holy Spirit</a:t>
            </a:r>
          </a:p>
        </p:txBody>
      </p:sp>
      <p:sp>
        <p:nvSpPr>
          <p:cNvPr id="4" name="TextBox 3">
            <a:extLst>
              <a:ext uri="{FF2B5EF4-FFF2-40B4-BE49-F238E27FC236}">
                <a16:creationId xmlns:a16="http://schemas.microsoft.com/office/drawing/2014/main" id="{BFD660B2-9988-0B46-A040-682789096F3E}"/>
              </a:ext>
            </a:extLst>
          </p:cNvPr>
          <p:cNvSpPr txBox="1"/>
          <p:nvPr/>
        </p:nvSpPr>
        <p:spPr>
          <a:xfrm>
            <a:off x="7647478" y="5075039"/>
            <a:ext cx="1130438" cy="553998"/>
          </a:xfrm>
          <a:prstGeom prst="rect">
            <a:avLst/>
          </a:prstGeom>
          <a:noFill/>
        </p:spPr>
        <p:txBody>
          <a:bodyPr wrap="none" rtlCol="0">
            <a:spAutoFit/>
          </a:bodyPr>
          <a:lstStyle/>
          <a:p>
            <a:pPr algn="r" defTabSz="685800"/>
            <a:r>
              <a:rPr lang="en-GB" sz="3000" b="1" dirty="0">
                <a:latin typeface="Calibri" panose="020F0502020204030204"/>
              </a:rPr>
              <a:t>Amen</a:t>
            </a:r>
          </a:p>
        </p:txBody>
      </p:sp>
      <p:pic>
        <p:nvPicPr>
          <p:cNvPr id="2" name="Picture 1">
            <a:extLst>
              <a:ext uri="{FF2B5EF4-FFF2-40B4-BE49-F238E27FC236}">
                <a16:creationId xmlns:a16="http://schemas.microsoft.com/office/drawing/2014/main" id="{45FF76F1-DDB6-E549-9D2F-90D5BBDB2E97}"/>
              </a:ext>
            </a:extLst>
          </p:cNvPr>
          <p:cNvPicPr>
            <a:picLocks noChangeAspect="1"/>
          </p:cNvPicPr>
          <p:nvPr/>
        </p:nvPicPr>
        <p:blipFill>
          <a:blip r:embed="rId2"/>
          <a:stretch>
            <a:fillRect/>
          </a:stretch>
        </p:blipFill>
        <p:spPr>
          <a:xfrm>
            <a:off x="788893" y="151972"/>
            <a:ext cx="5253936" cy="6706028"/>
          </a:xfrm>
          <a:prstGeom prst="rect">
            <a:avLst/>
          </a:prstGeom>
        </p:spPr>
      </p:pic>
    </p:spTree>
    <p:extLst>
      <p:ext uri="{BB962C8B-B14F-4D97-AF65-F5344CB8AC3E}">
        <p14:creationId xmlns:p14="http://schemas.microsoft.com/office/powerpoint/2010/main" val="286516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5B170D-1F85-4C46-B7DF-3116829297AE}"/>
              </a:ext>
            </a:extLst>
          </p:cNvPr>
          <p:cNvSpPr txBox="1"/>
          <p:nvPr/>
        </p:nvSpPr>
        <p:spPr>
          <a:xfrm>
            <a:off x="1159329" y="1632859"/>
            <a:ext cx="7168242" cy="1862048"/>
          </a:xfrm>
          <a:prstGeom prst="rect">
            <a:avLst/>
          </a:prstGeom>
          <a:noFill/>
        </p:spPr>
        <p:txBody>
          <a:bodyPr wrap="square" rtlCol="0">
            <a:spAutoFit/>
          </a:bodyPr>
          <a:lstStyle/>
          <a:p>
            <a:pPr algn="ctr"/>
            <a:r>
              <a:rPr lang="en-US" sz="11500" dirty="0">
                <a:latin typeface="Chalkboard SE" panose="03050602040202020205" pitchFamily="66" charset="77"/>
              </a:rPr>
              <a:t>Tuesday</a:t>
            </a:r>
            <a:endParaRPr lang="en-US" sz="4800" dirty="0">
              <a:latin typeface="Chalkboard SE" panose="03050602040202020205" pitchFamily="66" charset="77"/>
            </a:endParaRPr>
          </a:p>
        </p:txBody>
      </p:sp>
    </p:spTree>
    <p:extLst>
      <p:ext uri="{BB962C8B-B14F-4D97-AF65-F5344CB8AC3E}">
        <p14:creationId xmlns:p14="http://schemas.microsoft.com/office/powerpoint/2010/main" val="3451209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B25BF-2292-974F-ADA4-51F2D8027B9F}"/>
              </a:ext>
            </a:extLst>
          </p:cNvPr>
          <p:cNvSpPr txBox="1"/>
          <p:nvPr/>
        </p:nvSpPr>
        <p:spPr>
          <a:xfrm>
            <a:off x="6340241" y="2042817"/>
            <a:ext cx="2468946" cy="2400657"/>
          </a:xfrm>
          <a:prstGeom prst="rect">
            <a:avLst/>
          </a:prstGeom>
          <a:noFill/>
        </p:spPr>
        <p:txBody>
          <a:bodyPr wrap="none" rtlCol="0">
            <a:spAutoFit/>
          </a:bodyPr>
          <a:lstStyle/>
          <a:p>
            <a:pPr algn="r" defTabSz="685800"/>
            <a:r>
              <a:rPr lang="en-GB" sz="3000" dirty="0">
                <a:latin typeface="Calibri" panose="020F0502020204030204"/>
              </a:rPr>
              <a:t>In the name </a:t>
            </a:r>
          </a:p>
          <a:p>
            <a:pPr algn="r" defTabSz="685800"/>
            <a:r>
              <a:rPr lang="en-GB" sz="3000" dirty="0">
                <a:latin typeface="Calibri" panose="020F0502020204030204"/>
              </a:rPr>
              <a:t>of the </a:t>
            </a:r>
            <a:r>
              <a:rPr lang="en-GB" sz="3000" b="1" dirty="0">
                <a:latin typeface="Calibri" panose="020F0502020204030204"/>
              </a:rPr>
              <a:t>Father</a:t>
            </a:r>
            <a:r>
              <a:rPr lang="en-GB" sz="3000" dirty="0">
                <a:latin typeface="Calibri" panose="020F0502020204030204"/>
              </a:rPr>
              <a:t>,</a:t>
            </a:r>
          </a:p>
          <a:p>
            <a:pPr algn="r" defTabSz="685800"/>
            <a:r>
              <a:rPr lang="en-GB" sz="3000" dirty="0">
                <a:latin typeface="Calibri" panose="020F0502020204030204"/>
              </a:rPr>
              <a:t>and of the </a:t>
            </a:r>
            <a:r>
              <a:rPr lang="en-GB" sz="3000" b="1" dirty="0">
                <a:latin typeface="Calibri" panose="020F0502020204030204"/>
              </a:rPr>
              <a:t>Son</a:t>
            </a:r>
          </a:p>
          <a:p>
            <a:pPr algn="r" defTabSz="685800"/>
            <a:r>
              <a:rPr lang="en-GB" sz="3000" dirty="0">
                <a:latin typeface="Calibri" panose="020F0502020204030204"/>
              </a:rPr>
              <a:t>and of the</a:t>
            </a:r>
          </a:p>
          <a:p>
            <a:pPr algn="r" defTabSz="685800"/>
            <a:r>
              <a:rPr lang="en-GB" sz="3000" dirty="0">
                <a:latin typeface="Calibri" panose="020F0502020204030204"/>
              </a:rPr>
              <a:t> </a:t>
            </a:r>
            <a:r>
              <a:rPr lang="en-GB" sz="3000" b="1" dirty="0">
                <a:latin typeface="Calibri" panose="020F0502020204030204"/>
              </a:rPr>
              <a:t>Holy Spirit</a:t>
            </a:r>
          </a:p>
        </p:txBody>
      </p:sp>
      <p:sp>
        <p:nvSpPr>
          <p:cNvPr id="4" name="TextBox 3">
            <a:extLst>
              <a:ext uri="{FF2B5EF4-FFF2-40B4-BE49-F238E27FC236}">
                <a16:creationId xmlns:a16="http://schemas.microsoft.com/office/drawing/2014/main" id="{BFD660B2-9988-0B46-A040-682789096F3E}"/>
              </a:ext>
            </a:extLst>
          </p:cNvPr>
          <p:cNvSpPr txBox="1"/>
          <p:nvPr/>
        </p:nvSpPr>
        <p:spPr>
          <a:xfrm>
            <a:off x="7647478" y="5075039"/>
            <a:ext cx="1130438" cy="553998"/>
          </a:xfrm>
          <a:prstGeom prst="rect">
            <a:avLst/>
          </a:prstGeom>
          <a:noFill/>
        </p:spPr>
        <p:txBody>
          <a:bodyPr wrap="none" rtlCol="0">
            <a:spAutoFit/>
          </a:bodyPr>
          <a:lstStyle/>
          <a:p>
            <a:pPr algn="r" defTabSz="685800"/>
            <a:r>
              <a:rPr lang="en-GB" sz="3000" b="1" dirty="0">
                <a:latin typeface="Calibri" panose="020F0502020204030204"/>
              </a:rPr>
              <a:t>Amen</a:t>
            </a:r>
          </a:p>
        </p:txBody>
      </p:sp>
      <p:pic>
        <p:nvPicPr>
          <p:cNvPr id="5" name="Picture 4">
            <a:extLst>
              <a:ext uri="{FF2B5EF4-FFF2-40B4-BE49-F238E27FC236}">
                <a16:creationId xmlns:a16="http://schemas.microsoft.com/office/drawing/2014/main" id="{B3E04E67-6058-1A4D-B925-4D750E92EBDF}"/>
              </a:ext>
            </a:extLst>
          </p:cNvPr>
          <p:cNvPicPr>
            <a:picLocks noChangeAspect="1"/>
          </p:cNvPicPr>
          <p:nvPr/>
        </p:nvPicPr>
        <p:blipFill>
          <a:blip r:embed="rId2">
            <a:alphaModFix amt="36000"/>
          </a:blip>
          <a:stretch>
            <a:fillRect/>
          </a:stretch>
        </p:blipFill>
        <p:spPr>
          <a:xfrm>
            <a:off x="50045" y="223916"/>
            <a:ext cx="9093955" cy="6461363"/>
          </a:xfrm>
          <a:prstGeom prst="rect">
            <a:avLst/>
          </a:prstGeom>
        </p:spPr>
      </p:pic>
    </p:spTree>
    <p:extLst>
      <p:ext uri="{BB962C8B-B14F-4D97-AF65-F5344CB8AC3E}">
        <p14:creationId xmlns:p14="http://schemas.microsoft.com/office/powerpoint/2010/main" val="395605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42EF45-E539-C346-9953-21D9D42454B6}"/>
              </a:ext>
            </a:extLst>
          </p:cNvPr>
          <p:cNvPicPr>
            <a:picLocks noChangeAspect="1"/>
          </p:cNvPicPr>
          <p:nvPr/>
        </p:nvPicPr>
        <p:blipFill>
          <a:blip r:embed="rId3">
            <a:alphaModFix amt="36000"/>
          </a:blip>
          <a:stretch>
            <a:fillRect/>
          </a:stretch>
        </p:blipFill>
        <p:spPr>
          <a:xfrm>
            <a:off x="50045" y="223916"/>
            <a:ext cx="9093955" cy="6461363"/>
          </a:xfrm>
          <a:prstGeom prst="rect">
            <a:avLst/>
          </a:prstGeom>
        </p:spPr>
      </p:pic>
      <p:sp>
        <p:nvSpPr>
          <p:cNvPr id="4" name="TextBox 3">
            <a:extLst>
              <a:ext uri="{FF2B5EF4-FFF2-40B4-BE49-F238E27FC236}">
                <a16:creationId xmlns:a16="http://schemas.microsoft.com/office/drawing/2014/main" id="{C770195A-7104-49E4-A7E8-E265CF866E66}"/>
              </a:ext>
            </a:extLst>
          </p:cNvPr>
          <p:cNvSpPr txBox="1"/>
          <p:nvPr/>
        </p:nvSpPr>
        <p:spPr>
          <a:xfrm>
            <a:off x="482601" y="3347895"/>
            <a:ext cx="3910382" cy="1807036"/>
          </a:xfrm>
          <a:prstGeom prst="rect">
            <a:avLst/>
          </a:prstGeom>
          <a:noFill/>
        </p:spPr>
        <p:txBody>
          <a:bodyPr vert="horz" lIns="68580" tIns="34290" rIns="68580" bIns="34290" rtlCol="0" anchor="t">
            <a:normAutofit/>
          </a:bodyPr>
          <a:lstStyle/>
          <a:p>
            <a:pPr algn="ctr">
              <a:lnSpc>
                <a:spcPct val="90000"/>
              </a:lnSpc>
              <a:spcBef>
                <a:spcPct val="0"/>
              </a:spcBef>
              <a:spcAft>
                <a:spcPts val="450"/>
              </a:spcAft>
            </a:pPr>
            <a:r>
              <a:rPr lang="en-US" sz="3600" b="1" dirty="0">
                <a:latin typeface="+mj-lt"/>
                <a:ea typeface="+mj-ea"/>
                <a:cs typeface="+mj-cs"/>
              </a:rPr>
              <a:t>Let the light of </a:t>
            </a:r>
          </a:p>
          <a:p>
            <a:pPr algn="ctr">
              <a:lnSpc>
                <a:spcPct val="90000"/>
              </a:lnSpc>
              <a:spcBef>
                <a:spcPct val="0"/>
              </a:spcBef>
              <a:spcAft>
                <a:spcPts val="450"/>
              </a:spcAft>
            </a:pPr>
            <a:r>
              <a:rPr lang="en-US" sz="3600" b="1" dirty="0">
                <a:latin typeface="+mj-lt"/>
                <a:ea typeface="+mj-ea"/>
                <a:cs typeface="+mj-cs"/>
              </a:rPr>
              <a:t>Jesus </a:t>
            </a:r>
          </a:p>
          <a:p>
            <a:pPr algn="ctr">
              <a:lnSpc>
                <a:spcPct val="90000"/>
              </a:lnSpc>
              <a:spcBef>
                <a:spcPct val="0"/>
              </a:spcBef>
              <a:spcAft>
                <a:spcPts val="450"/>
              </a:spcAft>
            </a:pPr>
            <a:r>
              <a:rPr lang="en-US" sz="3600" b="1" dirty="0">
                <a:latin typeface="+mj-lt"/>
                <a:ea typeface="+mj-ea"/>
                <a:cs typeface="+mj-cs"/>
              </a:rPr>
              <a:t>shine in our hearts</a:t>
            </a:r>
            <a:r>
              <a:rPr lang="en-US" sz="3600" dirty="0">
                <a:solidFill>
                  <a:schemeClr val="bg2">
                    <a:lumMod val="75000"/>
                  </a:schemeClr>
                </a:solidFill>
                <a:latin typeface="+mj-lt"/>
                <a:ea typeface="+mj-ea"/>
                <a:cs typeface="+mj-cs"/>
              </a:rPr>
              <a:t>.</a:t>
            </a:r>
            <a:endParaRPr lang="en-US" sz="3600" b="1" dirty="0">
              <a:solidFill>
                <a:schemeClr val="bg2">
                  <a:lumMod val="75000"/>
                </a:schemeClr>
              </a:solidFill>
              <a:latin typeface="+mj-lt"/>
              <a:ea typeface="+mj-ea"/>
              <a:cs typeface="+mj-cs"/>
            </a:endParaRPr>
          </a:p>
        </p:txBody>
      </p:sp>
      <p:pic>
        <p:nvPicPr>
          <p:cNvPr id="2052" name="Picture 4" descr="500+ Amazing Candle Photos Pexels · Free Stock Photos">
            <a:extLst>
              <a:ext uri="{FF2B5EF4-FFF2-40B4-BE49-F238E27FC236}">
                <a16:creationId xmlns:a16="http://schemas.microsoft.com/office/drawing/2014/main" id="{311983F2-9F06-453B-A3F6-864A44CF0D0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15814" y="1265855"/>
            <a:ext cx="4628186" cy="4734919"/>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15224077"/>
      </p:ext>
    </p:extLst>
  </p:cSld>
  <p:clrMapOvr>
    <a:masterClrMapping/>
  </p:clrMapOvr>
  <mc:AlternateContent xmlns:mc="http://schemas.openxmlformats.org/markup-compatibility/2006" xmlns:p14="http://schemas.microsoft.com/office/powerpoint/2010/main">
    <mc:Choice Requires="p14">
      <p:transition spd="slow" p14:dur="1750" advTm="9911">
        <p:fade/>
      </p:transition>
    </mc:Choice>
    <mc:Fallback xmlns="">
      <p:transition spd="slow" advTm="99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7704856" cy="452431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We are in </a:t>
            </a:r>
            <a:r>
              <a:rPr kumimoji="0" lang="en-GB" sz="3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Ordinary Time</a:t>
            </a:r>
            <a:r>
              <a:rPr kumimoji="0" lang="en-GB" sz="36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36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36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36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endParaRPr>
          </a:p>
        </p:txBody>
      </p:sp>
      <p:pic>
        <p:nvPicPr>
          <p:cNvPr id="5" name="Picture 4" descr="A person looking at the camera&#10;&#10;Description automatically generated">
            <a:extLst>
              <a:ext uri="{FF2B5EF4-FFF2-40B4-BE49-F238E27FC236}">
                <a16:creationId xmlns:a16="http://schemas.microsoft.com/office/drawing/2014/main" id="{BA3D7C9D-F873-4E81-9978-7BCBBA68E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124744"/>
            <a:ext cx="5136232" cy="3410779"/>
          </a:xfrm>
          <a:prstGeom prst="rect">
            <a:avLst/>
          </a:prstGeom>
        </p:spPr>
      </p:pic>
      <p:sp>
        <p:nvSpPr>
          <p:cNvPr id="6" name="TextBox 5">
            <a:extLst>
              <a:ext uri="{FF2B5EF4-FFF2-40B4-BE49-F238E27FC236}">
                <a16:creationId xmlns:a16="http://schemas.microsoft.com/office/drawing/2014/main" id="{C6E65009-FB6F-4668-A14E-E6176E6F7CB3}"/>
              </a:ext>
            </a:extLst>
          </p:cNvPr>
          <p:cNvSpPr txBox="1"/>
          <p:nvPr/>
        </p:nvSpPr>
        <p:spPr>
          <a:xfrm>
            <a:off x="467544" y="5157192"/>
            <a:ext cx="7992888"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today’s Gospel reading we will hear Jesus reminding us that we should not be afraid, and telling us just how well God knows us.</a:t>
            </a:r>
          </a:p>
        </p:txBody>
      </p:sp>
    </p:spTree>
    <p:extLst>
      <p:ext uri="{BB962C8B-B14F-4D97-AF65-F5344CB8AC3E}">
        <p14:creationId xmlns:p14="http://schemas.microsoft.com/office/powerpoint/2010/main" val="3987830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7073900" y="12265025"/>
            <a:ext cx="2060575" cy="614363"/>
          </a:xfrm>
        </p:spPr>
        <p:txBody>
          <a:bodyPr/>
          <a:lstStyle/>
          <a:p>
            <a:pPr marL="0" indent="0" algn="ctr">
              <a:buFont typeface="Arial" panose="020B0604020202020204" pitchFamily="34" charset="0"/>
              <a:buNone/>
            </a:pPr>
            <a:r>
              <a:rPr lang="en-GB" altLang="en-US" sz="3600" b="1"/>
              <a:t> </a:t>
            </a:r>
          </a:p>
          <a:p>
            <a:pPr marL="0" indent="0" algn="ctr">
              <a:buFont typeface="Arial" panose="020B0604020202020204" pitchFamily="34" charset="0"/>
              <a:buNone/>
            </a:pPr>
            <a:r>
              <a:rPr lang="en-GB" altLang="en-US" sz="3600" b="1"/>
              <a:t> </a:t>
            </a:r>
          </a:p>
        </p:txBody>
      </p:sp>
      <p:sp>
        <p:nvSpPr>
          <p:cNvPr id="7171" name="Rectangle 1"/>
          <p:cNvSpPr>
            <a:spLocks noChangeArrowheads="1"/>
          </p:cNvSpPr>
          <p:nvPr/>
        </p:nvSpPr>
        <p:spPr bwMode="auto">
          <a:xfrm>
            <a:off x="18204" y="26296"/>
            <a:ext cx="9116271"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3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 reading from the Gospel of Matthew</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23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3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Jesus said to his disciples: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23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3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“Don’t be afraid!  Everything that is hidden will be found out, and every secret will be known.</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23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3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Whatever I say to you in the dark, you must tell in the light.  And you must announce from the housetops whatever I have whispered to you.</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23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3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Aren’t two sparrows sold for only a penny?  But your Father knows when any one of them falls to the ground.  Even the hairs on your head are counted.  So don’t be afraid!  You are worth much more than many sparrows.”</a:t>
            </a:r>
          </a:p>
        </p:txBody>
      </p:sp>
    </p:spTree>
    <p:extLst>
      <p:ext uri="{BB962C8B-B14F-4D97-AF65-F5344CB8AC3E}">
        <p14:creationId xmlns:p14="http://schemas.microsoft.com/office/powerpoint/2010/main" val="759661501"/>
      </p:ext>
    </p:extLst>
  </p:cSld>
  <p:clrMapOvr>
    <a:masterClrMapping/>
  </p:clrMapOvr>
  <mc:AlternateContent xmlns:mc="http://schemas.openxmlformats.org/markup-compatibility/2006" xmlns:p14="http://schemas.microsoft.com/office/powerpoint/2010/main">
    <mc:Choice Requires="p14">
      <p:transition spd="slow" p14:dur="2000" advTm="53352"/>
    </mc:Choice>
    <mc:Fallback xmlns="">
      <p:transition spd="slow" advTm="5335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D9A25D-124A-414C-A3BE-1F2F41CF509F}"/>
              </a:ext>
            </a:extLst>
          </p:cNvPr>
          <p:cNvSpPr txBox="1"/>
          <p:nvPr/>
        </p:nvSpPr>
        <p:spPr>
          <a:xfrm>
            <a:off x="323528" y="332656"/>
            <a:ext cx="8496944"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first two parts of the reading there are two very short but very important words.</a:t>
            </a:r>
          </a:p>
        </p:txBody>
      </p:sp>
      <p:sp>
        <p:nvSpPr>
          <p:cNvPr id="5" name="TextBox 4">
            <a:extLst>
              <a:ext uri="{FF2B5EF4-FFF2-40B4-BE49-F238E27FC236}">
                <a16:creationId xmlns:a16="http://schemas.microsoft.com/office/drawing/2014/main" id="{66039117-1FB1-4DED-957C-BDCAADCD1590}"/>
              </a:ext>
            </a:extLst>
          </p:cNvPr>
          <p:cNvSpPr txBox="1"/>
          <p:nvPr/>
        </p:nvSpPr>
        <p:spPr>
          <a:xfrm>
            <a:off x="1259632" y="2060848"/>
            <a:ext cx="6696744"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7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WILL</a:t>
            </a:r>
          </a:p>
        </p:txBody>
      </p:sp>
      <p:sp>
        <p:nvSpPr>
          <p:cNvPr id="6" name="TextBox 5">
            <a:extLst>
              <a:ext uri="{FF2B5EF4-FFF2-40B4-BE49-F238E27FC236}">
                <a16:creationId xmlns:a16="http://schemas.microsoft.com/office/drawing/2014/main" id="{0580CC7A-04D4-4FAC-AD8C-52AC14D54B13}"/>
              </a:ext>
            </a:extLst>
          </p:cNvPr>
          <p:cNvSpPr txBox="1"/>
          <p:nvPr/>
        </p:nvSpPr>
        <p:spPr>
          <a:xfrm>
            <a:off x="2699792" y="4293096"/>
            <a:ext cx="5472608"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7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MUST</a:t>
            </a:r>
          </a:p>
        </p:txBody>
      </p:sp>
    </p:spTree>
    <p:extLst>
      <p:ext uri="{BB962C8B-B14F-4D97-AF65-F5344CB8AC3E}">
        <p14:creationId xmlns:p14="http://schemas.microsoft.com/office/powerpoint/2010/main" val="127686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03F626-0FF1-4026-8666-302578CAE483}"/>
              </a:ext>
            </a:extLst>
          </p:cNvPr>
          <p:cNvSpPr txBox="1"/>
          <p:nvPr/>
        </p:nvSpPr>
        <p:spPr>
          <a:xfrm>
            <a:off x="395536" y="476672"/>
            <a:ext cx="7848872" cy="649408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Jesus says that something </a:t>
            </a:r>
            <a:r>
              <a:rPr kumimoji="0" lang="en-GB"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WILL</a:t>
            </a: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happen, He is making a promise.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Everything about God that we do not understand at the moment, one day we </a:t>
            </a:r>
            <a:r>
              <a:rPr kumimoji="0" lang="en-GB"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WILL</a:t>
            </a: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God already knows everything about us, and one day we </a:t>
            </a:r>
            <a:r>
              <a:rPr kumimoji="0" lang="en-GB"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WILL</a:t>
            </a: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know God just as well.  That is a promise from Jesus.</a:t>
            </a:r>
          </a:p>
        </p:txBody>
      </p:sp>
      <p:pic>
        <p:nvPicPr>
          <p:cNvPr id="4" name="Picture 3" descr="A picture containing baseball, rainbow, player&#10;&#10;Description automatically generated">
            <a:extLst>
              <a:ext uri="{FF2B5EF4-FFF2-40B4-BE49-F238E27FC236}">
                <a16:creationId xmlns:a16="http://schemas.microsoft.com/office/drawing/2014/main" id="{EE21751E-3A0B-45DF-822F-3902475D36EC}"/>
              </a:ext>
            </a:extLst>
          </p:cNvPr>
          <p:cNvPicPr>
            <a:picLocks noChangeAspect="1"/>
          </p:cNvPicPr>
          <p:nvPr/>
        </p:nvPicPr>
        <p:blipFill rotWithShape="1">
          <a:blip r:embed="rId2">
            <a:extLst>
              <a:ext uri="{28A0092B-C50C-407E-A947-70E740481C1C}">
                <a14:useLocalDpi xmlns:a14="http://schemas.microsoft.com/office/drawing/2010/main" val="0"/>
              </a:ext>
            </a:extLst>
          </a:blip>
          <a:srcRect t="6135" b="41713"/>
          <a:stretch/>
        </p:blipFill>
        <p:spPr>
          <a:xfrm>
            <a:off x="1331640" y="1844824"/>
            <a:ext cx="6585768" cy="2304256"/>
          </a:xfrm>
          <a:prstGeom prst="rect">
            <a:avLst/>
          </a:prstGeom>
        </p:spPr>
      </p:pic>
    </p:spTree>
    <p:extLst>
      <p:ext uri="{BB962C8B-B14F-4D97-AF65-F5344CB8AC3E}">
        <p14:creationId xmlns:p14="http://schemas.microsoft.com/office/powerpoint/2010/main" val="2503472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5872FC-2CF8-49D5-B790-0184BF84DB88}"/>
              </a:ext>
            </a:extLst>
          </p:cNvPr>
          <p:cNvSpPr txBox="1"/>
          <p:nvPr/>
        </p:nvSpPr>
        <p:spPr>
          <a:xfrm>
            <a:off x="323528" y="260648"/>
            <a:ext cx="8496944" cy="30469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Jesus says we </a:t>
            </a:r>
            <a:r>
              <a:rPr kumimoji="0" lang="en-GB" sz="32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rPr>
              <a:t>MUST</a:t>
            </a: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 something, He is giving an instruction.  In this reading Jesus is giving an instruction that we </a:t>
            </a:r>
            <a:r>
              <a:rPr kumimoji="0" lang="en-GB" sz="32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rPr>
              <a:t>MUST</a:t>
            </a: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talk about Jesus and share His Good News with other people.  It is up to us to carry on Jesus’ work on earth.</a:t>
            </a:r>
          </a:p>
        </p:txBody>
      </p:sp>
      <p:pic>
        <p:nvPicPr>
          <p:cNvPr id="4" name="Picture 3" descr="A picture containing water&#10;&#10;Description automatically generated">
            <a:extLst>
              <a:ext uri="{FF2B5EF4-FFF2-40B4-BE49-F238E27FC236}">
                <a16:creationId xmlns:a16="http://schemas.microsoft.com/office/drawing/2014/main" id="{28ECD8F0-8D54-4C1F-9B4C-084DB6865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589722"/>
            <a:ext cx="5720184" cy="3217604"/>
          </a:xfrm>
          <a:prstGeom prst="rect">
            <a:avLst/>
          </a:prstGeom>
        </p:spPr>
      </p:pic>
    </p:spTree>
    <p:extLst>
      <p:ext uri="{BB962C8B-B14F-4D97-AF65-F5344CB8AC3E}">
        <p14:creationId xmlns:p14="http://schemas.microsoft.com/office/powerpoint/2010/main" val="780223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D78FFC-CF53-4C28-ADF7-33A456693DD4}"/>
              </a:ext>
            </a:extLst>
          </p:cNvPr>
          <p:cNvSpPr txBox="1"/>
          <p:nvPr/>
        </p:nvSpPr>
        <p:spPr>
          <a:xfrm>
            <a:off x="251520" y="260648"/>
            <a:ext cx="8424936" cy="35394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Think for a few moments.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could ask God any question, what would it be?  </a:t>
            </a:r>
            <a:r>
              <a:rPr kumimoji="0" lang="en-GB" sz="3200" b="0" i="0" u="none"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Arial" panose="020B0604020202020204" pitchFamily="34" charset="0"/>
              </a:rPr>
              <a:t>(You can ask God any question, any time … Jesus warns us that we might have to wait to be able to understand God’s answer).</a:t>
            </a:r>
          </a:p>
        </p:txBody>
      </p:sp>
      <p:pic>
        <p:nvPicPr>
          <p:cNvPr id="4" name="Picture 3" descr="A picture containing light&#10;&#10;Description automatically generated">
            <a:extLst>
              <a:ext uri="{FF2B5EF4-FFF2-40B4-BE49-F238E27FC236}">
                <a16:creationId xmlns:a16="http://schemas.microsoft.com/office/drawing/2014/main" id="{E20FBC5E-78B8-4D4D-B8B9-E6EFCFD9D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3491076"/>
            <a:ext cx="3482330" cy="3182129"/>
          </a:xfrm>
          <a:prstGeom prst="rect">
            <a:avLst/>
          </a:prstGeom>
        </p:spPr>
      </p:pic>
    </p:spTree>
    <p:extLst>
      <p:ext uri="{BB962C8B-B14F-4D97-AF65-F5344CB8AC3E}">
        <p14:creationId xmlns:p14="http://schemas.microsoft.com/office/powerpoint/2010/main" val="3677489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5B170D-1F85-4C46-B7DF-3116829297AE}"/>
              </a:ext>
            </a:extLst>
          </p:cNvPr>
          <p:cNvSpPr txBox="1"/>
          <p:nvPr/>
        </p:nvSpPr>
        <p:spPr>
          <a:xfrm>
            <a:off x="1159329" y="1632859"/>
            <a:ext cx="7168242"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black"/>
                </a:solidFill>
                <a:effectLst/>
                <a:uLnTx/>
                <a:uFillTx/>
                <a:latin typeface="Chalkboard SE" panose="03050602040202020205" pitchFamily="66" charset="77"/>
                <a:ea typeface="+mn-ea"/>
                <a:cs typeface="+mn-cs"/>
              </a:rPr>
              <a:t>Monday</a:t>
            </a:r>
            <a:endParaRPr kumimoji="0" lang="en-US" sz="4800" b="0" i="0" u="none" strike="noStrike" kern="1200" cap="none" spc="0" normalizeH="0" baseline="0" noProof="0" dirty="0">
              <a:ln>
                <a:noFill/>
              </a:ln>
              <a:solidFill>
                <a:prstClr val="black"/>
              </a:solidFill>
              <a:effectLst/>
              <a:uLnTx/>
              <a:uFillTx/>
              <a:latin typeface="Chalkboard SE" panose="03050602040202020205" pitchFamily="66" charset="77"/>
              <a:ea typeface="+mn-ea"/>
              <a:cs typeface="+mn-cs"/>
            </a:endParaRPr>
          </a:p>
        </p:txBody>
      </p:sp>
    </p:spTree>
    <p:extLst>
      <p:ext uri="{BB962C8B-B14F-4D97-AF65-F5344CB8AC3E}">
        <p14:creationId xmlns:p14="http://schemas.microsoft.com/office/powerpoint/2010/main" val="2382723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A57EA4-4268-45DD-B827-7312BA276E17}"/>
              </a:ext>
            </a:extLst>
          </p:cNvPr>
          <p:cNvSpPr txBox="1"/>
          <p:nvPr/>
        </p:nvSpPr>
        <p:spPr>
          <a:xfrm>
            <a:off x="395536" y="332656"/>
            <a:ext cx="8424936" cy="35394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Think for a few moments.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do you talk about God?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Apart from through your words, how else could other people learn about God from you?</a:t>
            </a:r>
          </a:p>
        </p:txBody>
      </p:sp>
      <p:sp>
        <p:nvSpPr>
          <p:cNvPr id="3" name="TextBox 2">
            <a:extLst>
              <a:ext uri="{FF2B5EF4-FFF2-40B4-BE49-F238E27FC236}">
                <a16:creationId xmlns:a16="http://schemas.microsoft.com/office/drawing/2014/main" id="{508BA2F5-63AF-462B-9E9C-5A8BFDDE0178}"/>
              </a:ext>
            </a:extLst>
          </p:cNvPr>
          <p:cNvSpPr txBox="1"/>
          <p:nvPr/>
        </p:nvSpPr>
        <p:spPr>
          <a:xfrm>
            <a:off x="323528" y="4581128"/>
            <a:ext cx="8064896"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How can your actions help other people learn about God?</a:t>
            </a:r>
          </a:p>
        </p:txBody>
      </p:sp>
    </p:spTree>
    <p:extLst>
      <p:ext uri="{BB962C8B-B14F-4D97-AF65-F5344CB8AC3E}">
        <p14:creationId xmlns:p14="http://schemas.microsoft.com/office/powerpoint/2010/main" val="145696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BDCD74-21BA-45D0-8EA3-E16E77120860}"/>
              </a:ext>
            </a:extLst>
          </p:cNvPr>
          <p:cNvSpPr txBox="1"/>
          <p:nvPr/>
        </p:nvSpPr>
        <p:spPr>
          <a:xfrm>
            <a:off x="395536" y="332656"/>
            <a:ext cx="8064896"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you know how many hairs you have on your head?</a:t>
            </a:r>
          </a:p>
        </p:txBody>
      </p:sp>
      <p:sp>
        <p:nvSpPr>
          <p:cNvPr id="3" name="TextBox 2">
            <a:extLst>
              <a:ext uri="{FF2B5EF4-FFF2-40B4-BE49-F238E27FC236}">
                <a16:creationId xmlns:a16="http://schemas.microsoft.com/office/drawing/2014/main" id="{82C11172-EE2E-4749-9EAE-063B66F6FDA9}"/>
              </a:ext>
            </a:extLst>
          </p:cNvPr>
          <p:cNvSpPr txBox="1"/>
          <p:nvPr/>
        </p:nvSpPr>
        <p:spPr>
          <a:xfrm>
            <a:off x="539552" y="1988840"/>
            <a:ext cx="7920880"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would be impossible for us to count the number of hairs on our head.  But for God, anything is possible.</a:t>
            </a:r>
          </a:p>
        </p:txBody>
      </p:sp>
      <p:pic>
        <p:nvPicPr>
          <p:cNvPr id="5" name="Picture 4" descr="A close up of a sign&#10;&#10;Description automatically generated">
            <a:extLst>
              <a:ext uri="{FF2B5EF4-FFF2-40B4-BE49-F238E27FC236}">
                <a16:creationId xmlns:a16="http://schemas.microsoft.com/office/drawing/2014/main" id="{AFEDF01F-61AA-412F-8BB6-CD5211D8A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558500"/>
            <a:ext cx="2857500" cy="2857500"/>
          </a:xfrm>
          <a:prstGeom prst="rect">
            <a:avLst/>
          </a:prstGeom>
        </p:spPr>
      </p:pic>
    </p:spTree>
    <p:extLst>
      <p:ext uri="{BB962C8B-B14F-4D97-AF65-F5344CB8AC3E}">
        <p14:creationId xmlns:p14="http://schemas.microsoft.com/office/powerpoint/2010/main" val="302729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3CAC03-35D1-46B8-8556-697981071D19}"/>
              </a:ext>
            </a:extLst>
          </p:cNvPr>
          <p:cNvSpPr txBox="1"/>
          <p:nvPr/>
        </p:nvSpPr>
        <p:spPr>
          <a:xfrm>
            <a:off x="467544" y="548680"/>
            <a:ext cx="8208912" cy="206210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Jesus tells us that God even knows the number of hairs on our heads to teach us that God knows us even better than we know ourselves.</a:t>
            </a:r>
          </a:p>
        </p:txBody>
      </p:sp>
      <p:sp>
        <p:nvSpPr>
          <p:cNvPr id="3" name="TextBox 2">
            <a:extLst>
              <a:ext uri="{FF2B5EF4-FFF2-40B4-BE49-F238E27FC236}">
                <a16:creationId xmlns:a16="http://schemas.microsoft.com/office/drawing/2014/main" id="{A2B99ABE-CE4C-4758-8FAF-8B781189A16B}"/>
              </a:ext>
            </a:extLst>
          </p:cNvPr>
          <p:cNvSpPr txBox="1"/>
          <p:nvPr/>
        </p:nvSpPr>
        <p:spPr>
          <a:xfrm>
            <a:off x="611560" y="4437112"/>
            <a:ext cx="72008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God says, ‘Do not be afraid’.</a:t>
            </a:r>
          </a:p>
        </p:txBody>
      </p:sp>
      <p:pic>
        <p:nvPicPr>
          <p:cNvPr id="5" name="Picture 4" descr="A sign on the side of a mountain&#10;&#10;Description automatically generated">
            <a:extLst>
              <a:ext uri="{FF2B5EF4-FFF2-40B4-BE49-F238E27FC236}">
                <a16:creationId xmlns:a16="http://schemas.microsoft.com/office/drawing/2014/main" id="{258DFEC9-1A85-49DB-8956-22B15BDCE27C}"/>
              </a:ext>
            </a:extLst>
          </p:cNvPr>
          <p:cNvPicPr>
            <a:picLocks noChangeAspect="1"/>
          </p:cNvPicPr>
          <p:nvPr/>
        </p:nvPicPr>
        <p:blipFill rotWithShape="1">
          <a:blip r:embed="rId2">
            <a:extLst>
              <a:ext uri="{28A0092B-C50C-407E-A947-70E740481C1C}">
                <a14:useLocalDpi xmlns:a14="http://schemas.microsoft.com/office/drawing/2010/main" val="0"/>
              </a:ext>
            </a:extLst>
          </a:blip>
          <a:srcRect t="12888" b="10825"/>
          <a:stretch/>
        </p:blipFill>
        <p:spPr>
          <a:xfrm>
            <a:off x="3635896" y="2204863"/>
            <a:ext cx="2376264" cy="2112329"/>
          </a:xfrm>
          <a:prstGeom prst="rect">
            <a:avLst/>
          </a:prstGeom>
        </p:spPr>
      </p:pic>
      <p:pic>
        <p:nvPicPr>
          <p:cNvPr id="7" name="Picture 6" descr="A sunset in the background&#10;&#10;Description automatically generated">
            <a:extLst>
              <a:ext uri="{FF2B5EF4-FFF2-40B4-BE49-F238E27FC236}">
                <a16:creationId xmlns:a16="http://schemas.microsoft.com/office/drawing/2014/main" id="{E626F71F-2273-4A5C-BB34-DB8BE25AC4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580" b="22845"/>
          <a:stretch/>
        </p:blipFill>
        <p:spPr>
          <a:xfrm>
            <a:off x="2411760" y="5102193"/>
            <a:ext cx="4086200" cy="1705454"/>
          </a:xfrm>
          <a:prstGeom prst="rect">
            <a:avLst/>
          </a:prstGeom>
        </p:spPr>
      </p:pic>
    </p:spTree>
    <p:extLst>
      <p:ext uri="{BB962C8B-B14F-4D97-AF65-F5344CB8AC3E}">
        <p14:creationId xmlns:p14="http://schemas.microsoft.com/office/powerpoint/2010/main" val="1318288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54B727-39F7-46B8-9C34-F1E6DF880DE8}"/>
              </a:ext>
            </a:extLst>
          </p:cNvPr>
          <p:cNvSpPr txBox="1"/>
          <p:nvPr/>
        </p:nvSpPr>
        <p:spPr>
          <a:xfrm>
            <a:off x="395536" y="332656"/>
            <a:ext cx="8352928"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God is telling us not to be afraid, because He knows everything about us, and cares for us more than anything else in the world.</a:t>
            </a:r>
          </a:p>
        </p:txBody>
      </p:sp>
      <p:pic>
        <p:nvPicPr>
          <p:cNvPr id="4" name="Picture 3" descr="A picture containing food&#10;&#10;Description automatically generated">
            <a:extLst>
              <a:ext uri="{FF2B5EF4-FFF2-40B4-BE49-F238E27FC236}">
                <a16:creationId xmlns:a16="http://schemas.microsoft.com/office/drawing/2014/main" id="{2EB361F3-4EA1-44FB-8E5C-464104173D2E}"/>
              </a:ext>
            </a:extLst>
          </p:cNvPr>
          <p:cNvPicPr>
            <a:picLocks noChangeAspect="1"/>
          </p:cNvPicPr>
          <p:nvPr/>
        </p:nvPicPr>
        <p:blipFill rotWithShape="1">
          <a:blip r:embed="rId2">
            <a:extLst>
              <a:ext uri="{28A0092B-C50C-407E-A947-70E740481C1C}">
                <a14:useLocalDpi xmlns:a14="http://schemas.microsoft.com/office/drawing/2010/main" val="0"/>
              </a:ext>
            </a:extLst>
          </a:blip>
          <a:srcRect l="2903" t="1795" b="13850"/>
          <a:stretch/>
        </p:blipFill>
        <p:spPr>
          <a:xfrm>
            <a:off x="2627784" y="2276871"/>
            <a:ext cx="4008276" cy="3384377"/>
          </a:xfrm>
          <a:prstGeom prst="rect">
            <a:avLst/>
          </a:prstGeom>
        </p:spPr>
      </p:pic>
    </p:spTree>
    <p:extLst>
      <p:ext uri="{BB962C8B-B14F-4D97-AF65-F5344CB8AC3E}">
        <p14:creationId xmlns:p14="http://schemas.microsoft.com/office/powerpoint/2010/main" val="1887652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9C58ED-9E53-4EBF-9A54-5A059E95685C}"/>
              </a:ext>
            </a:extLst>
          </p:cNvPr>
          <p:cNvSpPr txBox="1"/>
          <p:nvPr/>
        </p:nvSpPr>
        <p:spPr>
          <a:xfrm>
            <a:off x="323528" y="332656"/>
            <a:ext cx="8496944" cy="193899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In all our lives there are times when we feel nervous or afraid about something.  It is absolutely normal to feel afraid from time to time.  Maybe even now, there is something that you are feeling worried about.  If there is … you could talk to God about it now.</a:t>
            </a:r>
          </a:p>
        </p:txBody>
      </p:sp>
      <p:sp>
        <p:nvSpPr>
          <p:cNvPr id="3" name="TextBox 2">
            <a:extLst>
              <a:ext uri="{FF2B5EF4-FFF2-40B4-BE49-F238E27FC236}">
                <a16:creationId xmlns:a16="http://schemas.microsoft.com/office/drawing/2014/main" id="{BDD3ABDC-3233-4DFC-9B4D-419012BCD879}"/>
              </a:ext>
            </a:extLst>
          </p:cNvPr>
          <p:cNvSpPr txBox="1"/>
          <p:nvPr/>
        </p:nvSpPr>
        <p:spPr>
          <a:xfrm>
            <a:off x="339851" y="2564904"/>
            <a:ext cx="7848872" cy="193899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God really wants to share our worries with Him, so that He can help us not to be afraid.  If we talk with Jesus about the things that worry us He can give us comfort, confidence and strength to get through that difficult time.  God does not want us to feel on our own.</a:t>
            </a:r>
          </a:p>
        </p:txBody>
      </p:sp>
      <p:sp>
        <p:nvSpPr>
          <p:cNvPr id="4" name="TextBox 3">
            <a:extLst>
              <a:ext uri="{FF2B5EF4-FFF2-40B4-BE49-F238E27FC236}">
                <a16:creationId xmlns:a16="http://schemas.microsoft.com/office/drawing/2014/main" id="{D8598797-744F-4721-9A3A-2740A49A6D5A}"/>
              </a:ext>
            </a:extLst>
          </p:cNvPr>
          <p:cNvSpPr txBox="1"/>
          <p:nvPr/>
        </p:nvSpPr>
        <p:spPr>
          <a:xfrm>
            <a:off x="395536" y="5517232"/>
            <a:ext cx="7848872"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On the next slide there is a version of a famous poem, written to help us think about God always being with us, always helping us.</a:t>
            </a:r>
          </a:p>
        </p:txBody>
      </p:sp>
    </p:spTree>
    <p:extLst>
      <p:ext uri="{BB962C8B-B14F-4D97-AF65-F5344CB8AC3E}">
        <p14:creationId xmlns:p14="http://schemas.microsoft.com/office/powerpoint/2010/main" val="3037687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626B14-11D7-422F-AABE-BFF488EBC7F5}"/>
              </a:ext>
            </a:extLst>
          </p:cNvPr>
          <p:cNvSpPr/>
          <p:nvPr/>
        </p:nvSpPr>
        <p:spPr>
          <a:xfrm>
            <a:off x="0" y="836712"/>
            <a:ext cx="4572000" cy="590931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mp;quot"/>
                <a:ea typeface="+mn-ea"/>
                <a:cs typeface="Arial" panose="020B0604020202020204" pitchFamily="34" charset="0"/>
              </a:rPr>
              <a:t>Footprints in the Sand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One night I dreamed I was walking along the beach with the Lord</a:t>
            </a:r>
            <a:b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Scenes from my life flashed across the sky,</a:t>
            </a:r>
            <a:b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each, I noticed footprints in the sand.</a:t>
            </a:r>
            <a:b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Sometimes there were two sets of footprints;</a:t>
            </a:r>
            <a:b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other times there was only one.</a:t>
            </a:r>
            <a:b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During the lowest times of my life</a:t>
            </a:r>
            <a:b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could see only one set of footprints,</a:t>
            </a:r>
            <a:b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 I said, "Lord, you promised me,</a:t>
            </a:r>
            <a:b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that you would walk with me always.</a:t>
            </a:r>
            <a:b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Why, when I have needed you most would you leave me?"</a:t>
            </a:r>
            <a:b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Lord replied, "My precious child,</a:t>
            </a:r>
            <a:b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love you and would never leave you.</a:t>
            </a:r>
            <a:b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times when you have seen only one set of footprints,</a:t>
            </a:r>
            <a:b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it was then that I carried you."</a:t>
            </a:r>
          </a:p>
        </p:txBody>
      </p:sp>
    </p:spTree>
    <p:extLst>
      <p:ext uri="{BB962C8B-B14F-4D97-AF65-F5344CB8AC3E}">
        <p14:creationId xmlns:p14="http://schemas.microsoft.com/office/powerpoint/2010/main" val="919875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275CBC-EC20-47D3-83F6-0FD060181F6A}"/>
              </a:ext>
            </a:extLst>
          </p:cNvPr>
          <p:cNvSpPr txBox="1"/>
          <p:nvPr/>
        </p:nvSpPr>
        <p:spPr>
          <a:xfrm>
            <a:off x="323528" y="332656"/>
            <a:ext cx="8424936" cy="569386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Dear Lord,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Thank you for being with me at all times in my life.  I know that if I turn to you, you will take away my fears and anxieties.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know me better than I know myself.  I pray that one day I will know you as well as you know me.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Help me Lord, always to trust in you.  Help me Lord, to do your work on earth.</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Amen.</a:t>
            </a:r>
          </a:p>
        </p:txBody>
      </p:sp>
    </p:spTree>
    <p:extLst>
      <p:ext uri="{BB962C8B-B14F-4D97-AF65-F5344CB8AC3E}">
        <p14:creationId xmlns:p14="http://schemas.microsoft.com/office/powerpoint/2010/main" val="1836472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9A558B-9568-49B5-A00B-A475DEE43B83}"/>
              </a:ext>
            </a:extLst>
          </p:cNvPr>
          <p:cNvSpPr txBox="1"/>
          <p:nvPr/>
        </p:nvSpPr>
        <p:spPr>
          <a:xfrm>
            <a:off x="467544" y="260648"/>
            <a:ext cx="8208912" cy="138499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Here is a hymn to listen to or join in with:  ‘Be Not Afraid.’  This is a lovely version, recorded during lockdown.</a:t>
            </a:r>
          </a:p>
        </p:txBody>
      </p:sp>
      <p:pic>
        <p:nvPicPr>
          <p:cNvPr id="2" name="Online Media 1" title="Be Not Afraid by Catholic Artists from Home">
            <a:hlinkClick r:id="" action="ppaction://media"/>
            <a:extLst>
              <a:ext uri="{FF2B5EF4-FFF2-40B4-BE49-F238E27FC236}">
                <a16:creationId xmlns:a16="http://schemas.microsoft.com/office/drawing/2014/main" id="{709E9474-8B2C-4573-AD90-C6F6344F08F5}"/>
              </a:ext>
            </a:extLst>
          </p:cNvPr>
          <p:cNvPicPr>
            <a:picLocks noRot="1" noChangeAspect="1"/>
          </p:cNvPicPr>
          <p:nvPr>
            <a:videoFile r:link="rId1"/>
          </p:nvPr>
        </p:nvPicPr>
        <p:blipFill>
          <a:blip r:embed="rId3"/>
          <a:stretch>
            <a:fillRect/>
          </a:stretch>
        </p:blipFill>
        <p:spPr>
          <a:xfrm>
            <a:off x="1043608" y="2060848"/>
            <a:ext cx="6912768" cy="3888432"/>
          </a:xfrm>
          <a:prstGeom prst="rect">
            <a:avLst/>
          </a:prstGeom>
        </p:spPr>
      </p:pic>
    </p:spTree>
    <p:extLst>
      <p:ext uri="{BB962C8B-B14F-4D97-AF65-F5344CB8AC3E}">
        <p14:creationId xmlns:p14="http://schemas.microsoft.com/office/powerpoint/2010/main" val="130846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1E11BD-0EAD-44D0-BFB7-0A51663F9F91}"/>
              </a:ext>
            </a:extLst>
          </p:cNvPr>
          <p:cNvSpPr/>
          <p:nvPr/>
        </p:nvSpPr>
        <p:spPr>
          <a:xfrm>
            <a:off x="179512" y="612845"/>
            <a:ext cx="8568952" cy="59093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222222"/>
                </a:solidFill>
                <a:effectLst/>
                <a:uLnTx/>
                <a:uFillTx/>
                <a:latin typeface="Programme"/>
                <a:ea typeface="+mn-ea"/>
                <a:cs typeface="Arial" panose="020B0604020202020204" pitchFamily="34" charset="0"/>
              </a:rPr>
              <a:t>[Verse 1]</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srgbClr val="222222"/>
                </a:solidFill>
                <a:effectLst/>
                <a:uLnTx/>
                <a:uFillTx/>
                <a:latin typeface="Programme"/>
                <a:ea typeface="+mn-ea"/>
                <a:cs typeface="Arial" panose="020B0604020202020204" pitchFamily="34" charset="0"/>
              </a:rPr>
              <a:t>You shall cross the barren desert</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srgbClr val="222222"/>
                </a:solidFill>
                <a:effectLst/>
                <a:uLnTx/>
                <a:uFillTx/>
                <a:latin typeface="Programme"/>
                <a:ea typeface="+mn-ea"/>
                <a:cs typeface="Arial" panose="020B0604020202020204" pitchFamily="34" charset="0"/>
              </a:rPr>
              <a:t>But you shall not die of thirst</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srgbClr val="222222"/>
                </a:solidFill>
                <a:effectLst/>
                <a:uLnTx/>
                <a:uFillTx/>
                <a:latin typeface="Programme"/>
                <a:ea typeface="+mn-ea"/>
                <a:cs typeface="Arial" panose="020B0604020202020204" pitchFamily="34" charset="0"/>
              </a:rPr>
              <a:t>You shall wander far in safety</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srgbClr val="222222"/>
                </a:solidFill>
                <a:effectLst/>
                <a:uLnTx/>
                <a:uFillTx/>
                <a:latin typeface="Programme"/>
                <a:ea typeface="+mn-ea"/>
                <a:cs typeface="Arial" panose="020B0604020202020204" pitchFamily="34" charset="0"/>
              </a:rPr>
              <a:t>Though you do not know the way</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srgbClr val="222222"/>
                </a:solidFill>
                <a:effectLst/>
                <a:uLnTx/>
                <a:uFillTx/>
                <a:latin typeface="Programme"/>
                <a:ea typeface="+mn-ea"/>
                <a:cs typeface="Arial" panose="020B0604020202020204" pitchFamily="34" charset="0"/>
              </a:rPr>
              <a:t>You shall speak your words in foreign lands</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srgbClr val="222222"/>
                </a:solidFill>
                <a:effectLst/>
                <a:uLnTx/>
                <a:uFillTx/>
                <a:latin typeface="Programme"/>
                <a:ea typeface="+mn-ea"/>
                <a:cs typeface="Arial" panose="020B0604020202020204" pitchFamily="34" charset="0"/>
              </a:rPr>
              <a:t>And all will understand</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srgbClr val="222222"/>
                </a:solidFill>
                <a:effectLst/>
                <a:uLnTx/>
                <a:uFillTx/>
                <a:latin typeface="Programme"/>
                <a:ea typeface="+mn-ea"/>
                <a:cs typeface="Arial" panose="020B0604020202020204" pitchFamily="34" charset="0"/>
              </a:rPr>
              <a:t>You shall see the face of God and live</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srgbClr val="222222"/>
                </a:solidFill>
                <a:effectLst/>
                <a:uLnTx/>
                <a:uFillTx/>
                <a:latin typeface="Programme"/>
                <a:ea typeface="+mn-ea"/>
                <a:cs typeface="Arial" panose="020B0604020202020204" pitchFamily="34" charset="0"/>
              </a:rPr>
              <a:t>[Chorus]</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srgbClr val="222222"/>
                </a:solidFill>
                <a:effectLst/>
                <a:uLnTx/>
                <a:uFillTx/>
                <a:latin typeface="Programme"/>
                <a:ea typeface="+mn-ea"/>
                <a:cs typeface="Arial" panose="020B0604020202020204" pitchFamily="34" charset="0"/>
              </a:rPr>
              <a:t>Be not afraid</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srgbClr val="222222"/>
                </a:solidFill>
                <a:effectLst/>
                <a:uLnTx/>
                <a:uFillTx/>
                <a:latin typeface="Programme"/>
                <a:ea typeface="+mn-ea"/>
                <a:cs typeface="Arial" panose="020B0604020202020204" pitchFamily="34" charset="0"/>
              </a:rPr>
              <a:t>I go before you always</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srgbClr val="222222"/>
                </a:solidFill>
                <a:effectLst/>
                <a:uLnTx/>
                <a:uFillTx/>
                <a:latin typeface="Programme"/>
                <a:ea typeface="+mn-ea"/>
                <a:cs typeface="Arial" panose="020B0604020202020204" pitchFamily="34" charset="0"/>
              </a:rPr>
              <a:t>Come follow me</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srgbClr val="222222"/>
                </a:solidFill>
                <a:effectLst/>
                <a:uLnTx/>
                <a:uFillTx/>
                <a:latin typeface="Programme"/>
                <a:ea typeface="+mn-ea"/>
                <a:cs typeface="Arial" panose="020B0604020202020204" pitchFamily="34" charset="0"/>
              </a:rPr>
              <a:t>And I will give you rest</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srgbClr val="222222"/>
                </a:solidFill>
                <a:effectLst/>
                <a:uLnTx/>
                <a:uFillTx/>
                <a:latin typeface="Programme"/>
                <a:ea typeface="+mn-ea"/>
                <a:cs typeface="Arial" panose="020B0604020202020204" pitchFamily="34" charset="0"/>
              </a:rPr>
              <a:t>[Verse 2]</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srgbClr val="222222"/>
                </a:solidFill>
                <a:effectLst/>
                <a:uLnTx/>
                <a:uFillTx/>
                <a:latin typeface="Programme"/>
                <a:ea typeface="+mn-ea"/>
                <a:cs typeface="Arial" panose="020B0604020202020204" pitchFamily="34" charset="0"/>
              </a:rPr>
              <a:t>Blessed are your poor</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srgbClr val="222222"/>
                </a:solidFill>
                <a:effectLst/>
                <a:uLnTx/>
                <a:uFillTx/>
                <a:latin typeface="Programme"/>
                <a:ea typeface="+mn-ea"/>
                <a:cs typeface="Arial" panose="020B0604020202020204" pitchFamily="34" charset="0"/>
              </a:rPr>
              <a:t>For the kingdom shall be theirs</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srgbClr val="222222"/>
                </a:solidFill>
                <a:effectLst/>
                <a:uLnTx/>
                <a:uFillTx/>
                <a:latin typeface="Programme"/>
                <a:ea typeface="+mn-ea"/>
                <a:cs typeface="Arial" panose="020B0604020202020204" pitchFamily="34" charset="0"/>
              </a:rPr>
              <a:t>Blessed are you that weep and mourn</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srgbClr val="222222"/>
                </a:solidFill>
                <a:effectLst/>
                <a:uLnTx/>
                <a:uFillTx/>
                <a:latin typeface="Programme"/>
                <a:ea typeface="+mn-ea"/>
                <a:cs typeface="Arial" panose="020B0604020202020204" pitchFamily="34" charset="0"/>
              </a:rPr>
              <a:t>For one day you shall laugh</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718C18FD-E50C-4C9A-8339-1362B1B7BADF}"/>
              </a:ext>
            </a:extLst>
          </p:cNvPr>
          <p:cNvSpPr/>
          <p:nvPr/>
        </p:nvSpPr>
        <p:spPr>
          <a:xfrm>
            <a:off x="179512" y="6093296"/>
            <a:ext cx="5688632" cy="92333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222222"/>
                </a:solidFill>
                <a:effectLst/>
                <a:uLnTx/>
                <a:uFillTx/>
                <a:latin typeface="Programme"/>
                <a:ea typeface="+mn-ea"/>
                <a:cs typeface="Arial" panose="020B0604020202020204" pitchFamily="34" charset="0"/>
              </a:rPr>
              <a:t>And if wicked men insult and hate you all because of me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srgbClr val="222222"/>
                </a:solidFill>
                <a:effectLst/>
                <a:uLnTx/>
                <a:uFillTx/>
                <a:latin typeface="Programme"/>
                <a:ea typeface="+mn-ea"/>
                <a:cs typeface="Arial" panose="020B0604020202020204" pitchFamily="34" charset="0"/>
              </a:rPr>
              <a:t>Blessed, blessed are you</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3342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B25BF-2292-974F-ADA4-51F2D8027B9F}"/>
              </a:ext>
            </a:extLst>
          </p:cNvPr>
          <p:cNvSpPr txBox="1"/>
          <p:nvPr/>
        </p:nvSpPr>
        <p:spPr>
          <a:xfrm>
            <a:off x="6340241" y="2042817"/>
            <a:ext cx="2468946" cy="2400657"/>
          </a:xfrm>
          <a:prstGeom prst="rect">
            <a:avLst/>
          </a:prstGeom>
          <a:noFill/>
        </p:spPr>
        <p:txBody>
          <a:bodyPr wrap="none" rtlCol="0">
            <a:spAutoFit/>
          </a:bodyPr>
          <a:lstStyle/>
          <a:p>
            <a:pPr algn="r" defTabSz="685800"/>
            <a:r>
              <a:rPr lang="en-GB" sz="3000" dirty="0">
                <a:latin typeface="Calibri" panose="020F0502020204030204"/>
              </a:rPr>
              <a:t>In the name </a:t>
            </a:r>
          </a:p>
          <a:p>
            <a:pPr algn="r" defTabSz="685800"/>
            <a:r>
              <a:rPr lang="en-GB" sz="3000" dirty="0">
                <a:latin typeface="Calibri" panose="020F0502020204030204"/>
              </a:rPr>
              <a:t>of the </a:t>
            </a:r>
            <a:r>
              <a:rPr lang="en-GB" sz="3000" b="1" dirty="0">
                <a:latin typeface="Calibri" panose="020F0502020204030204"/>
              </a:rPr>
              <a:t>Father</a:t>
            </a:r>
            <a:r>
              <a:rPr lang="en-GB" sz="3000" dirty="0">
                <a:latin typeface="Calibri" panose="020F0502020204030204"/>
              </a:rPr>
              <a:t>,</a:t>
            </a:r>
          </a:p>
          <a:p>
            <a:pPr algn="r" defTabSz="685800"/>
            <a:r>
              <a:rPr lang="en-GB" sz="3000" dirty="0">
                <a:latin typeface="Calibri" panose="020F0502020204030204"/>
              </a:rPr>
              <a:t>and of the </a:t>
            </a:r>
            <a:r>
              <a:rPr lang="en-GB" sz="3000" b="1" dirty="0">
                <a:latin typeface="Calibri" panose="020F0502020204030204"/>
              </a:rPr>
              <a:t>Son</a:t>
            </a:r>
          </a:p>
          <a:p>
            <a:pPr algn="r" defTabSz="685800"/>
            <a:r>
              <a:rPr lang="en-GB" sz="3000" dirty="0">
                <a:latin typeface="Calibri" panose="020F0502020204030204"/>
              </a:rPr>
              <a:t>and of the</a:t>
            </a:r>
          </a:p>
          <a:p>
            <a:pPr algn="r" defTabSz="685800"/>
            <a:r>
              <a:rPr lang="en-GB" sz="3000" dirty="0">
                <a:latin typeface="Calibri" panose="020F0502020204030204"/>
              </a:rPr>
              <a:t> </a:t>
            </a:r>
            <a:r>
              <a:rPr lang="en-GB" sz="3000" b="1" dirty="0">
                <a:latin typeface="Calibri" panose="020F0502020204030204"/>
              </a:rPr>
              <a:t>Holy Spirit</a:t>
            </a:r>
          </a:p>
        </p:txBody>
      </p:sp>
      <p:sp>
        <p:nvSpPr>
          <p:cNvPr id="4" name="TextBox 3">
            <a:extLst>
              <a:ext uri="{FF2B5EF4-FFF2-40B4-BE49-F238E27FC236}">
                <a16:creationId xmlns:a16="http://schemas.microsoft.com/office/drawing/2014/main" id="{BFD660B2-9988-0B46-A040-682789096F3E}"/>
              </a:ext>
            </a:extLst>
          </p:cNvPr>
          <p:cNvSpPr txBox="1"/>
          <p:nvPr/>
        </p:nvSpPr>
        <p:spPr>
          <a:xfrm>
            <a:off x="7647478" y="5075039"/>
            <a:ext cx="1130438" cy="553998"/>
          </a:xfrm>
          <a:prstGeom prst="rect">
            <a:avLst/>
          </a:prstGeom>
          <a:noFill/>
        </p:spPr>
        <p:txBody>
          <a:bodyPr wrap="none" rtlCol="0">
            <a:spAutoFit/>
          </a:bodyPr>
          <a:lstStyle/>
          <a:p>
            <a:pPr algn="r" defTabSz="685800"/>
            <a:r>
              <a:rPr lang="en-GB" sz="3000" b="1" dirty="0">
                <a:latin typeface="Calibri" panose="020F0502020204030204"/>
              </a:rPr>
              <a:t>Amen</a:t>
            </a:r>
          </a:p>
        </p:txBody>
      </p:sp>
      <p:pic>
        <p:nvPicPr>
          <p:cNvPr id="5" name="Picture 4">
            <a:extLst>
              <a:ext uri="{FF2B5EF4-FFF2-40B4-BE49-F238E27FC236}">
                <a16:creationId xmlns:a16="http://schemas.microsoft.com/office/drawing/2014/main" id="{B3E04E67-6058-1A4D-B925-4D750E92EBDF}"/>
              </a:ext>
            </a:extLst>
          </p:cNvPr>
          <p:cNvPicPr>
            <a:picLocks noChangeAspect="1"/>
          </p:cNvPicPr>
          <p:nvPr/>
        </p:nvPicPr>
        <p:blipFill>
          <a:blip r:embed="rId2">
            <a:alphaModFix amt="36000"/>
          </a:blip>
          <a:stretch>
            <a:fillRect/>
          </a:stretch>
        </p:blipFill>
        <p:spPr>
          <a:xfrm>
            <a:off x="50045" y="223916"/>
            <a:ext cx="9093955" cy="6461363"/>
          </a:xfrm>
          <a:prstGeom prst="rect">
            <a:avLst/>
          </a:prstGeom>
        </p:spPr>
      </p:pic>
    </p:spTree>
    <p:extLst>
      <p:ext uri="{BB962C8B-B14F-4D97-AF65-F5344CB8AC3E}">
        <p14:creationId xmlns:p14="http://schemas.microsoft.com/office/powerpoint/2010/main" val="361705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B25BF-2292-974F-ADA4-51F2D8027B9F}"/>
              </a:ext>
            </a:extLst>
          </p:cNvPr>
          <p:cNvSpPr txBox="1"/>
          <p:nvPr/>
        </p:nvSpPr>
        <p:spPr>
          <a:xfrm>
            <a:off x="6340241" y="2042817"/>
            <a:ext cx="2468946" cy="2400657"/>
          </a:xfrm>
          <a:prstGeom prst="rect">
            <a:avLst/>
          </a:prstGeom>
          <a:noFill/>
        </p:spPr>
        <p:txBody>
          <a:bodyPr wrap="none" rtlCol="0">
            <a:spAutoFit/>
          </a:bodyPr>
          <a:lstStyle/>
          <a:p>
            <a:pPr algn="r" defTabSz="685800"/>
            <a:r>
              <a:rPr lang="en-GB" sz="3000" dirty="0">
                <a:latin typeface="Calibri" panose="020F0502020204030204"/>
              </a:rPr>
              <a:t>In the name </a:t>
            </a:r>
          </a:p>
          <a:p>
            <a:pPr algn="r" defTabSz="685800"/>
            <a:r>
              <a:rPr lang="en-GB" sz="3000" dirty="0">
                <a:latin typeface="Calibri" panose="020F0502020204030204"/>
              </a:rPr>
              <a:t>of the </a:t>
            </a:r>
            <a:r>
              <a:rPr lang="en-GB" sz="3000" b="1" dirty="0">
                <a:latin typeface="Calibri" panose="020F0502020204030204"/>
              </a:rPr>
              <a:t>Father</a:t>
            </a:r>
            <a:r>
              <a:rPr lang="en-GB" sz="3000" dirty="0">
                <a:latin typeface="Calibri" panose="020F0502020204030204"/>
              </a:rPr>
              <a:t>,</a:t>
            </a:r>
          </a:p>
          <a:p>
            <a:pPr algn="r" defTabSz="685800"/>
            <a:r>
              <a:rPr lang="en-GB" sz="3000" dirty="0">
                <a:latin typeface="Calibri" panose="020F0502020204030204"/>
              </a:rPr>
              <a:t>and of the </a:t>
            </a:r>
            <a:r>
              <a:rPr lang="en-GB" sz="3000" b="1" dirty="0">
                <a:latin typeface="Calibri" panose="020F0502020204030204"/>
              </a:rPr>
              <a:t>Son</a:t>
            </a:r>
          </a:p>
          <a:p>
            <a:pPr algn="r" defTabSz="685800"/>
            <a:r>
              <a:rPr lang="en-GB" sz="3000" dirty="0">
                <a:latin typeface="Calibri" panose="020F0502020204030204"/>
              </a:rPr>
              <a:t>and of the</a:t>
            </a:r>
          </a:p>
          <a:p>
            <a:pPr algn="r" defTabSz="685800"/>
            <a:r>
              <a:rPr lang="en-GB" sz="3000" dirty="0">
                <a:latin typeface="Calibri" panose="020F0502020204030204"/>
              </a:rPr>
              <a:t> </a:t>
            </a:r>
            <a:r>
              <a:rPr lang="en-GB" sz="3000" b="1" dirty="0">
                <a:latin typeface="Calibri" panose="020F0502020204030204"/>
              </a:rPr>
              <a:t>Holy Spirit</a:t>
            </a:r>
          </a:p>
        </p:txBody>
      </p:sp>
      <p:sp>
        <p:nvSpPr>
          <p:cNvPr id="4" name="TextBox 3">
            <a:extLst>
              <a:ext uri="{FF2B5EF4-FFF2-40B4-BE49-F238E27FC236}">
                <a16:creationId xmlns:a16="http://schemas.microsoft.com/office/drawing/2014/main" id="{BFD660B2-9988-0B46-A040-682789096F3E}"/>
              </a:ext>
            </a:extLst>
          </p:cNvPr>
          <p:cNvSpPr txBox="1"/>
          <p:nvPr/>
        </p:nvSpPr>
        <p:spPr>
          <a:xfrm>
            <a:off x="7647478" y="5075039"/>
            <a:ext cx="1130438" cy="553998"/>
          </a:xfrm>
          <a:prstGeom prst="rect">
            <a:avLst/>
          </a:prstGeom>
          <a:noFill/>
        </p:spPr>
        <p:txBody>
          <a:bodyPr wrap="none" rtlCol="0">
            <a:spAutoFit/>
          </a:bodyPr>
          <a:lstStyle/>
          <a:p>
            <a:pPr algn="r" defTabSz="685800"/>
            <a:r>
              <a:rPr lang="en-GB" sz="3000" b="1" dirty="0">
                <a:latin typeface="Calibri" panose="020F0502020204030204"/>
              </a:rPr>
              <a:t>Amen</a:t>
            </a:r>
          </a:p>
        </p:txBody>
      </p:sp>
      <p:pic>
        <p:nvPicPr>
          <p:cNvPr id="2" name="Picture 1">
            <a:extLst>
              <a:ext uri="{FF2B5EF4-FFF2-40B4-BE49-F238E27FC236}">
                <a16:creationId xmlns:a16="http://schemas.microsoft.com/office/drawing/2014/main" id="{45FF76F1-DDB6-E549-9D2F-90D5BBDB2E97}"/>
              </a:ext>
            </a:extLst>
          </p:cNvPr>
          <p:cNvPicPr>
            <a:picLocks noChangeAspect="1"/>
          </p:cNvPicPr>
          <p:nvPr/>
        </p:nvPicPr>
        <p:blipFill>
          <a:blip r:embed="rId2"/>
          <a:stretch>
            <a:fillRect/>
          </a:stretch>
        </p:blipFill>
        <p:spPr>
          <a:xfrm>
            <a:off x="788893" y="151972"/>
            <a:ext cx="5253936" cy="6706028"/>
          </a:xfrm>
          <a:prstGeom prst="rect">
            <a:avLst/>
          </a:prstGeom>
        </p:spPr>
      </p:pic>
    </p:spTree>
    <p:extLst>
      <p:ext uri="{BB962C8B-B14F-4D97-AF65-F5344CB8AC3E}">
        <p14:creationId xmlns:p14="http://schemas.microsoft.com/office/powerpoint/2010/main" val="313851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5B170D-1F85-4C46-B7DF-3116829297AE}"/>
              </a:ext>
            </a:extLst>
          </p:cNvPr>
          <p:cNvSpPr txBox="1"/>
          <p:nvPr/>
        </p:nvSpPr>
        <p:spPr>
          <a:xfrm>
            <a:off x="457200" y="1632857"/>
            <a:ext cx="8458200" cy="1569660"/>
          </a:xfrm>
          <a:prstGeom prst="rect">
            <a:avLst/>
          </a:prstGeom>
          <a:noFill/>
        </p:spPr>
        <p:txBody>
          <a:bodyPr wrap="square" rtlCol="0">
            <a:spAutoFit/>
          </a:bodyPr>
          <a:lstStyle/>
          <a:p>
            <a:pPr algn="ctr"/>
            <a:r>
              <a:rPr lang="en-US" sz="9600" dirty="0">
                <a:latin typeface="Chalkboard SE" panose="03050602040202020205" pitchFamily="66" charset="77"/>
              </a:rPr>
              <a:t>Wednesday</a:t>
            </a:r>
            <a:endParaRPr lang="en-US" sz="4400" dirty="0">
              <a:latin typeface="Chalkboard SE" panose="03050602040202020205" pitchFamily="66" charset="77"/>
            </a:endParaRPr>
          </a:p>
        </p:txBody>
      </p:sp>
      <p:sp>
        <p:nvSpPr>
          <p:cNvPr id="2" name="TextBox 1">
            <a:extLst>
              <a:ext uri="{FF2B5EF4-FFF2-40B4-BE49-F238E27FC236}">
                <a16:creationId xmlns:a16="http://schemas.microsoft.com/office/drawing/2014/main" id="{1E99B2ED-9EE0-054C-92A2-300110268B88}"/>
              </a:ext>
            </a:extLst>
          </p:cNvPr>
          <p:cNvSpPr txBox="1"/>
          <p:nvPr/>
        </p:nvSpPr>
        <p:spPr>
          <a:xfrm>
            <a:off x="457200" y="4697505"/>
            <a:ext cx="8458200" cy="954107"/>
          </a:xfrm>
          <a:prstGeom prst="rect">
            <a:avLst/>
          </a:prstGeom>
          <a:noFill/>
        </p:spPr>
        <p:txBody>
          <a:bodyPr wrap="square" rtlCol="0">
            <a:spAutoFit/>
          </a:bodyPr>
          <a:lstStyle/>
          <a:p>
            <a:r>
              <a:rPr lang="en-US" sz="2800" dirty="0"/>
              <a:t>Today is the Birthday of Saint John the Baptist and is a feast day.</a:t>
            </a:r>
          </a:p>
        </p:txBody>
      </p:sp>
    </p:spTree>
    <p:extLst>
      <p:ext uri="{BB962C8B-B14F-4D97-AF65-F5344CB8AC3E}">
        <p14:creationId xmlns:p14="http://schemas.microsoft.com/office/powerpoint/2010/main" val="3016145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B25BF-2292-974F-ADA4-51F2D8027B9F}"/>
              </a:ext>
            </a:extLst>
          </p:cNvPr>
          <p:cNvSpPr txBox="1"/>
          <p:nvPr/>
        </p:nvSpPr>
        <p:spPr>
          <a:xfrm>
            <a:off x="6340241" y="2042817"/>
            <a:ext cx="2468946" cy="2400657"/>
          </a:xfrm>
          <a:prstGeom prst="rect">
            <a:avLst/>
          </a:prstGeom>
          <a:noFill/>
        </p:spPr>
        <p:txBody>
          <a:bodyPr wrap="none" rtlCol="0">
            <a:spAutoFit/>
          </a:bodyPr>
          <a:lstStyle/>
          <a:p>
            <a:pPr algn="r" defTabSz="685800"/>
            <a:r>
              <a:rPr lang="en-GB" sz="3000" dirty="0">
                <a:latin typeface="Calibri" panose="020F0502020204030204"/>
              </a:rPr>
              <a:t>In the name </a:t>
            </a:r>
          </a:p>
          <a:p>
            <a:pPr algn="r" defTabSz="685800"/>
            <a:r>
              <a:rPr lang="en-GB" sz="3000" dirty="0">
                <a:latin typeface="Calibri" panose="020F0502020204030204"/>
              </a:rPr>
              <a:t>of the </a:t>
            </a:r>
            <a:r>
              <a:rPr lang="en-GB" sz="3000" b="1" dirty="0">
                <a:latin typeface="Calibri" panose="020F0502020204030204"/>
              </a:rPr>
              <a:t>Father</a:t>
            </a:r>
            <a:r>
              <a:rPr lang="en-GB" sz="3000" dirty="0">
                <a:latin typeface="Calibri" panose="020F0502020204030204"/>
              </a:rPr>
              <a:t>,</a:t>
            </a:r>
          </a:p>
          <a:p>
            <a:pPr algn="r" defTabSz="685800"/>
            <a:r>
              <a:rPr lang="en-GB" sz="3000" dirty="0">
                <a:latin typeface="Calibri" panose="020F0502020204030204"/>
              </a:rPr>
              <a:t>and of the </a:t>
            </a:r>
            <a:r>
              <a:rPr lang="en-GB" sz="3000" b="1" dirty="0">
                <a:latin typeface="Calibri" panose="020F0502020204030204"/>
              </a:rPr>
              <a:t>Son</a:t>
            </a:r>
          </a:p>
          <a:p>
            <a:pPr algn="r" defTabSz="685800"/>
            <a:r>
              <a:rPr lang="en-GB" sz="3000" dirty="0">
                <a:latin typeface="Calibri" panose="020F0502020204030204"/>
              </a:rPr>
              <a:t>and of the</a:t>
            </a:r>
          </a:p>
          <a:p>
            <a:pPr algn="r" defTabSz="685800"/>
            <a:r>
              <a:rPr lang="en-GB" sz="3000" dirty="0">
                <a:latin typeface="Calibri" panose="020F0502020204030204"/>
              </a:rPr>
              <a:t> </a:t>
            </a:r>
            <a:r>
              <a:rPr lang="en-GB" sz="3000" b="1" dirty="0">
                <a:latin typeface="Calibri" panose="020F0502020204030204"/>
              </a:rPr>
              <a:t>Holy Spirit</a:t>
            </a:r>
          </a:p>
        </p:txBody>
      </p:sp>
      <p:sp>
        <p:nvSpPr>
          <p:cNvPr id="4" name="TextBox 3">
            <a:extLst>
              <a:ext uri="{FF2B5EF4-FFF2-40B4-BE49-F238E27FC236}">
                <a16:creationId xmlns:a16="http://schemas.microsoft.com/office/drawing/2014/main" id="{BFD660B2-9988-0B46-A040-682789096F3E}"/>
              </a:ext>
            </a:extLst>
          </p:cNvPr>
          <p:cNvSpPr txBox="1"/>
          <p:nvPr/>
        </p:nvSpPr>
        <p:spPr>
          <a:xfrm>
            <a:off x="7647478" y="5075039"/>
            <a:ext cx="1130438" cy="553998"/>
          </a:xfrm>
          <a:prstGeom prst="rect">
            <a:avLst/>
          </a:prstGeom>
          <a:noFill/>
        </p:spPr>
        <p:txBody>
          <a:bodyPr wrap="none" rtlCol="0">
            <a:spAutoFit/>
          </a:bodyPr>
          <a:lstStyle/>
          <a:p>
            <a:pPr algn="r" defTabSz="685800"/>
            <a:r>
              <a:rPr lang="en-GB" sz="3000" b="1" dirty="0">
                <a:latin typeface="Calibri" panose="020F0502020204030204"/>
              </a:rPr>
              <a:t>Amen</a:t>
            </a:r>
          </a:p>
        </p:txBody>
      </p:sp>
      <p:pic>
        <p:nvPicPr>
          <p:cNvPr id="2" name="Picture 1">
            <a:extLst>
              <a:ext uri="{FF2B5EF4-FFF2-40B4-BE49-F238E27FC236}">
                <a16:creationId xmlns:a16="http://schemas.microsoft.com/office/drawing/2014/main" id="{26AC0EAE-7A0B-B942-874B-910745357703}"/>
              </a:ext>
            </a:extLst>
          </p:cNvPr>
          <p:cNvPicPr>
            <a:picLocks noChangeAspect="1"/>
          </p:cNvPicPr>
          <p:nvPr/>
        </p:nvPicPr>
        <p:blipFill>
          <a:blip r:embed="rId2">
            <a:alphaModFix amt="51000"/>
          </a:blip>
          <a:stretch>
            <a:fillRect/>
          </a:stretch>
        </p:blipFill>
        <p:spPr>
          <a:xfrm>
            <a:off x="0" y="45459"/>
            <a:ext cx="6403788" cy="6812541"/>
          </a:xfrm>
          <a:prstGeom prst="rect">
            <a:avLst/>
          </a:prstGeom>
        </p:spPr>
      </p:pic>
    </p:spTree>
    <p:extLst>
      <p:ext uri="{BB962C8B-B14F-4D97-AF65-F5344CB8AC3E}">
        <p14:creationId xmlns:p14="http://schemas.microsoft.com/office/powerpoint/2010/main" val="313041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A2771F-F6F3-0442-8AA5-094854565404}"/>
              </a:ext>
            </a:extLst>
          </p:cNvPr>
          <p:cNvPicPr>
            <a:picLocks noChangeAspect="1"/>
          </p:cNvPicPr>
          <p:nvPr/>
        </p:nvPicPr>
        <p:blipFill>
          <a:blip r:embed="rId3">
            <a:alphaModFix amt="24000"/>
          </a:blip>
          <a:stretch>
            <a:fillRect/>
          </a:stretch>
        </p:blipFill>
        <p:spPr>
          <a:xfrm>
            <a:off x="0" y="45459"/>
            <a:ext cx="6403788" cy="6812541"/>
          </a:xfrm>
          <a:prstGeom prst="rect">
            <a:avLst/>
          </a:prstGeom>
        </p:spPr>
      </p:pic>
      <p:sp>
        <p:nvSpPr>
          <p:cNvPr id="4" name="TextBox 3">
            <a:extLst>
              <a:ext uri="{FF2B5EF4-FFF2-40B4-BE49-F238E27FC236}">
                <a16:creationId xmlns:a16="http://schemas.microsoft.com/office/drawing/2014/main" id="{C770195A-7104-49E4-A7E8-E265CF866E66}"/>
              </a:ext>
            </a:extLst>
          </p:cNvPr>
          <p:cNvSpPr txBox="1"/>
          <p:nvPr/>
        </p:nvSpPr>
        <p:spPr>
          <a:xfrm>
            <a:off x="482601" y="3347895"/>
            <a:ext cx="3910382" cy="1807036"/>
          </a:xfrm>
          <a:prstGeom prst="rect">
            <a:avLst/>
          </a:prstGeom>
          <a:noFill/>
        </p:spPr>
        <p:txBody>
          <a:bodyPr vert="horz" lIns="68580" tIns="34290" rIns="68580" bIns="34290" rtlCol="0" anchor="t">
            <a:normAutofit/>
          </a:bodyPr>
          <a:lstStyle/>
          <a:p>
            <a:pPr algn="ctr">
              <a:lnSpc>
                <a:spcPct val="90000"/>
              </a:lnSpc>
              <a:spcBef>
                <a:spcPct val="0"/>
              </a:spcBef>
              <a:spcAft>
                <a:spcPts val="450"/>
              </a:spcAft>
            </a:pPr>
            <a:r>
              <a:rPr lang="en-US" sz="3600" b="1" dirty="0">
                <a:latin typeface="+mj-lt"/>
                <a:ea typeface="+mj-ea"/>
                <a:cs typeface="+mj-cs"/>
              </a:rPr>
              <a:t>Let the light of </a:t>
            </a:r>
          </a:p>
          <a:p>
            <a:pPr algn="ctr">
              <a:lnSpc>
                <a:spcPct val="90000"/>
              </a:lnSpc>
              <a:spcBef>
                <a:spcPct val="0"/>
              </a:spcBef>
              <a:spcAft>
                <a:spcPts val="450"/>
              </a:spcAft>
            </a:pPr>
            <a:r>
              <a:rPr lang="en-US" sz="3600" b="1" dirty="0">
                <a:latin typeface="+mj-lt"/>
                <a:ea typeface="+mj-ea"/>
                <a:cs typeface="+mj-cs"/>
              </a:rPr>
              <a:t>Jesus </a:t>
            </a:r>
          </a:p>
          <a:p>
            <a:pPr algn="ctr">
              <a:lnSpc>
                <a:spcPct val="90000"/>
              </a:lnSpc>
              <a:spcBef>
                <a:spcPct val="0"/>
              </a:spcBef>
              <a:spcAft>
                <a:spcPts val="450"/>
              </a:spcAft>
            </a:pPr>
            <a:r>
              <a:rPr lang="en-US" sz="3600" b="1" dirty="0">
                <a:latin typeface="+mj-lt"/>
                <a:ea typeface="+mj-ea"/>
                <a:cs typeface="+mj-cs"/>
              </a:rPr>
              <a:t>shine in our hearts</a:t>
            </a:r>
            <a:r>
              <a:rPr lang="en-US" sz="3600" dirty="0">
                <a:solidFill>
                  <a:schemeClr val="bg2">
                    <a:lumMod val="75000"/>
                  </a:schemeClr>
                </a:solidFill>
                <a:latin typeface="+mj-lt"/>
                <a:ea typeface="+mj-ea"/>
                <a:cs typeface="+mj-cs"/>
              </a:rPr>
              <a:t>.</a:t>
            </a:r>
            <a:endParaRPr lang="en-US" sz="3600" b="1" dirty="0">
              <a:solidFill>
                <a:schemeClr val="bg2">
                  <a:lumMod val="75000"/>
                </a:schemeClr>
              </a:solidFill>
              <a:latin typeface="+mj-lt"/>
              <a:ea typeface="+mj-ea"/>
              <a:cs typeface="+mj-cs"/>
            </a:endParaRPr>
          </a:p>
        </p:txBody>
      </p:sp>
      <p:pic>
        <p:nvPicPr>
          <p:cNvPr id="2052" name="Picture 4" descr="500+ Amazing Candle Photos Pexels · Free Stock Photos">
            <a:extLst>
              <a:ext uri="{FF2B5EF4-FFF2-40B4-BE49-F238E27FC236}">
                <a16:creationId xmlns:a16="http://schemas.microsoft.com/office/drawing/2014/main" id="{311983F2-9F06-453B-A3F6-864A44CF0D0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15814" y="1265855"/>
            <a:ext cx="4628186" cy="4734919"/>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26809328"/>
      </p:ext>
    </p:extLst>
  </p:cSld>
  <p:clrMapOvr>
    <a:masterClrMapping/>
  </p:clrMapOvr>
  <mc:AlternateContent xmlns:mc="http://schemas.openxmlformats.org/markup-compatibility/2006" xmlns:p14="http://schemas.microsoft.com/office/powerpoint/2010/main">
    <mc:Choice Requires="p14">
      <p:transition spd="slow" p14:dur="1750" advTm="9911">
        <p:fade/>
      </p:transition>
    </mc:Choice>
    <mc:Fallback xmlns="">
      <p:transition spd="slow" advTm="99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D5B72D-580A-A541-8C25-31655C34D7BD}"/>
              </a:ext>
            </a:extLst>
          </p:cNvPr>
          <p:cNvSpPr/>
          <p:nvPr/>
        </p:nvSpPr>
        <p:spPr>
          <a:xfrm>
            <a:off x="179294" y="313103"/>
            <a:ext cx="8695764" cy="6186309"/>
          </a:xfrm>
          <a:prstGeom prst="rect">
            <a:avLst/>
          </a:prstGeom>
        </p:spPr>
        <p:txBody>
          <a:bodyPr wrap="square">
            <a:spAutoFit/>
          </a:bodyPr>
          <a:lstStyle/>
          <a:p>
            <a:r>
              <a:rPr lang="en-GB" sz="2200" dirty="0">
                <a:solidFill>
                  <a:srgbClr val="000000"/>
                </a:solidFill>
              </a:rPr>
              <a:t>A reading from the holy Gospel according to Luke....</a:t>
            </a:r>
            <a:r>
              <a:rPr lang="en-GB" sz="2200" b="1" dirty="0">
                <a:solidFill>
                  <a:srgbClr val="000000"/>
                </a:solidFill>
              </a:rPr>
              <a:t>Glory to you, O Lord.</a:t>
            </a:r>
          </a:p>
          <a:p>
            <a:endParaRPr lang="en-GB" sz="2200" b="1" dirty="0">
              <a:solidFill>
                <a:srgbClr val="000000"/>
              </a:solidFill>
            </a:endParaRPr>
          </a:p>
          <a:p>
            <a:r>
              <a:rPr lang="en-GB" sz="2200" b="1" baseline="30000" dirty="0">
                <a:solidFill>
                  <a:srgbClr val="000000"/>
                </a:solidFill>
              </a:rPr>
              <a:t>57 </a:t>
            </a:r>
            <a:r>
              <a:rPr lang="en-GB" sz="2200" dirty="0">
                <a:solidFill>
                  <a:srgbClr val="000000"/>
                </a:solidFill>
              </a:rPr>
              <a:t>The time came for Elizabeth to have her baby, and she gave birth to a son. </a:t>
            </a:r>
            <a:r>
              <a:rPr lang="en-GB" sz="2200" b="1" baseline="30000" dirty="0">
                <a:solidFill>
                  <a:srgbClr val="000000"/>
                </a:solidFill>
              </a:rPr>
              <a:t>58 </a:t>
            </a:r>
            <a:r>
              <a:rPr lang="en-GB" sz="2200" dirty="0">
                <a:solidFill>
                  <a:srgbClr val="000000"/>
                </a:solidFill>
              </a:rPr>
              <a:t>Her neighbours and relatives heard how wonderfully good the Lord had been to her, and they all rejoiced with her.</a:t>
            </a:r>
          </a:p>
          <a:p>
            <a:r>
              <a:rPr lang="en-GB" sz="2200" b="1" baseline="30000" dirty="0">
                <a:solidFill>
                  <a:srgbClr val="000000"/>
                </a:solidFill>
              </a:rPr>
              <a:t>59 </a:t>
            </a:r>
            <a:r>
              <a:rPr lang="en-GB" sz="2200" dirty="0">
                <a:solidFill>
                  <a:srgbClr val="000000"/>
                </a:solidFill>
              </a:rPr>
              <a:t>When the baby was a week old, they came to circumcise him, and they were going to name him Zechariah, after his father. </a:t>
            </a:r>
            <a:r>
              <a:rPr lang="en-GB" sz="2200" b="1" baseline="30000" dirty="0">
                <a:solidFill>
                  <a:srgbClr val="000000"/>
                </a:solidFill>
              </a:rPr>
              <a:t>60 </a:t>
            </a:r>
            <a:r>
              <a:rPr lang="en-GB" sz="2200" dirty="0">
                <a:solidFill>
                  <a:srgbClr val="000000"/>
                </a:solidFill>
              </a:rPr>
              <a:t>But his mother said, “No! His name is to be John.”</a:t>
            </a:r>
          </a:p>
          <a:p>
            <a:r>
              <a:rPr lang="en-GB" sz="2200" b="1" baseline="30000" dirty="0">
                <a:solidFill>
                  <a:srgbClr val="000000"/>
                </a:solidFill>
              </a:rPr>
              <a:t>61 </a:t>
            </a:r>
            <a:r>
              <a:rPr lang="en-GB" sz="2200" dirty="0">
                <a:solidFill>
                  <a:srgbClr val="000000"/>
                </a:solidFill>
              </a:rPr>
              <a:t>They said to her, “But you don't have any relative with that name!” </a:t>
            </a:r>
            <a:r>
              <a:rPr lang="en-GB" sz="2200" b="1" baseline="30000" dirty="0">
                <a:solidFill>
                  <a:srgbClr val="000000"/>
                </a:solidFill>
              </a:rPr>
              <a:t>62 </a:t>
            </a:r>
            <a:r>
              <a:rPr lang="en-GB" sz="2200" dirty="0">
                <a:solidFill>
                  <a:srgbClr val="000000"/>
                </a:solidFill>
              </a:rPr>
              <a:t>Then they made signs to his father, asking him what name he would like the boy to have.</a:t>
            </a:r>
          </a:p>
          <a:p>
            <a:r>
              <a:rPr lang="en-GB" sz="2200" b="1" baseline="30000" dirty="0">
                <a:solidFill>
                  <a:srgbClr val="000000"/>
                </a:solidFill>
              </a:rPr>
              <a:t>63 </a:t>
            </a:r>
            <a:r>
              <a:rPr lang="en-GB" sz="2200" dirty="0">
                <a:solidFill>
                  <a:srgbClr val="000000"/>
                </a:solidFill>
              </a:rPr>
              <a:t>Zechariah asked for a writing pad and wrote, “His name is John.” How surprised they all were! </a:t>
            </a:r>
            <a:r>
              <a:rPr lang="en-GB" sz="2200" b="1" baseline="30000" dirty="0">
                <a:solidFill>
                  <a:srgbClr val="000000"/>
                </a:solidFill>
              </a:rPr>
              <a:t>64 </a:t>
            </a:r>
            <a:r>
              <a:rPr lang="en-GB" sz="2200" dirty="0">
                <a:solidFill>
                  <a:srgbClr val="000000"/>
                </a:solidFill>
              </a:rPr>
              <a:t>At that moment Zechariah was able to speak again, and he started praising God. </a:t>
            </a:r>
            <a:r>
              <a:rPr lang="en-GB" sz="2200" b="1" baseline="30000" dirty="0">
                <a:solidFill>
                  <a:srgbClr val="000000"/>
                </a:solidFill>
              </a:rPr>
              <a:t>65 </a:t>
            </a:r>
            <a:r>
              <a:rPr lang="en-GB" sz="2200" dirty="0">
                <a:solidFill>
                  <a:srgbClr val="000000"/>
                </a:solidFill>
              </a:rPr>
              <a:t>The neighbours were all filled with fear, and the news about these things spread through all the hill country of Judea. </a:t>
            </a:r>
            <a:r>
              <a:rPr lang="en-GB" sz="2200" b="1" baseline="30000" dirty="0">
                <a:solidFill>
                  <a:srgbClr val="000000"/>
                </a:solidFill>
              </a:rPr>
              <a:t>66 </a:t>
            </a:r>
            <a:r>
              <a:rPr lang="en-GB" sz="2200" dirty="0">
                <a:solidFill>
                  <a:srgbClr val="000000"/>
                </a:solidFill>
              </a:rPr>
              <a:t>Everyone who heard of it thought about it and asked, “What is this child going to be?” For it was plain that the Lord's power was upon him.</a:t>
            </a:r>
          </a:p>
        </p:txBody>
      </p:sp>
    </p:spTree>
    <p:extLst>
      <p:ext uri="{BB962C8B-B14F-4D97-AF65-F5344CB8AC3E}">
        <p14:creationId xmlns:p14="http://schemas.microsoft.com/office/powerpoint/2010/main" val="1952277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41F457-DCB9-F746-9F59-AAB7891C1C48}"/>
              </a:ext>
            </a:extLst>
          </p:cNvPr>
          <p:cNvSpPr/>
          <p:nvPr/>
        </p:nvSpPr>
        <p:spPr>
          <a:xfrm>
            <a:off x="376517" y="941311"/>
            <a:ext cx="8624047" cy="1938992"/>
          </a:xfrm>
          <a:prstGeom prst="rect">
            <a:avLst/>
          </a:prstGeom>
        </p:spPr>
        <p:txBody>
          <a:bodyPr wrap="square">
            <a:spAutoFit/>
          </a:bodyPr>
          <a:lstStyle/>
          <a:p>
            <a:r>
              <a:rPr lang="en-GB" sz="2400" b="1" baseline="30000" dirty="0"/>
              <a:t>80 </a:t>
            </a:r>
            <a:r>
              <a:rPr lang="en-GB" sz="2400" dirty="0"/>
              <a:t>The child grew and developed in body and spirit. He lived in the desert until the day when he appeared publicly to the people of Israel.</a:t>
            </a:r>
          </a:p>
          <a:p>
            <a:endParaRPr lang="en-GB" sz="2400" dirty="0">
              <a:solidFill>
                <a:srgbClr val="000000"/>
              </a:solidFill>
              <a:latin typeface="Helvetica Neue" panose="02000503000000020004" pitchFamily="2" charset="0"/>
            </a:endParaRPr>
          </a:p>
          <a:p>
            <a:r>
              <a:rPr lang="en-GB" sz="2400" dirty="0">
                <a:solidFill>
                  <a:srgbClr val="000000"/>
                </a:solidFill>
                <a:latin typeface="Helvetica Neue" panose="02000503000000020004" pitchFamily="2" charset="0"/>
              </a:rPr>
              <a:t>The Gospel of the Lord….</a:t>
            </a:r>
            <a:r>
              <a:rPr lang="en-GB" sz="2400" b="1" dirty="0">
                <a:solidFill>
                  <a:srgbClr val="000000"/>
                </a:solidFill>
                <a:latin typeface="Helvetica Neue" panose="02000503000000020004" pitchFamily="2" charset="0"/>
              </a:rPr>
              <a:t>Praise to you, Lord Jesus Christ.</a:t>
            </a:r>
          </a:p>
        </p:txBody>
      </p:sp>
      <p:sp>
        <p:nvSpPr>
          <p:cNvPr id="3" name="TextBox 2">
            <a:extLst>
              <a:ext uri="{FF2B5EF4-FFF2-40B4-BE49-F238E27FC236}">
                <a16:creationId xmlns:a16="http://schemas.microsoft.com/office/drawing/2014/main" id="{D0D60544-5810-D247-84C8-7388618C362B}"/>
              </a:ext>
            </a:extLst>
          </p:cNvPr>
          <p:cNvSpPr txBox="1"/>
          <p:nvPr/>
        </p:nvSpPr>
        <p:spPr>
          <a:xfrm>
            <a:off x="376517" y="4840941"/>
            <a:ext cx="7781365" cy="1384995"/>
          </a:xfrm>
          <a:prstGeom prst="rect">
            <a:avLst/>
          </a:prstGeom>
          <a:solidFill>
            <a:schemeClr val="accent2">
              <a:lumMod val="20000"/>
              <a:lumOff val="80000"/>
            </a:schemeClr>
          </a:solidFill>
        </p:spPr>
        <p:txBody>
          <a:bodyPr wrap="square" rtlCol="0">
            <a:spAutoFit/>
          </a:bodyPr>
          <a:lstStyle/>
          <a:p>
            <a:r>
              <a:rPr lang="en-US" sz="2400" dirty="0"/>
              <a:t>A hymn about John the Baptist to listen or join in with.</a:t>
            </a:r>
          </a:p>
          <a:p>
            <a:endParaRPr lang="en-US" sz="2400" dirty="0"/>
          </a:p>
          <a:p>
            <a:r>
              <a:rPr lang="en-US" dirty="0">
                <a:hlinkClick r:id="rId2"/>
              </a:rPr>
              <a:t>https://www.youtube.com/watch?v=N2_30G2fJmU</a:t>
            </a:r>
            <a:endParaRPr lang="en-US" dirty="0"/>
          </a:p>
          <a:p>
            <a:endParaRPr lang="en-US" dirty="0"/>
          </a:p>
        </p:txBody>
      </p:sp>
    </p:spTree>
    <p:extLst>
      <p:ext uri="{BB962C8B-B14F-4D97-AF65-F5344CB8AC3E}">
        <p14:creationId xmlns:p14="http://schemas.microsoft.com/office/powerpoint/2010/main" val="3393103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F31CC4-684D-364D-BFCE-02FF1472AE9E}"/>
              </a:ext>
            </a:extLst>
          </p:cNvPr>
          <p:cNvSpPr/>
          <p:nvPr/>
        </p:nvSpPr>
        <p:spPr>
          <a:xfrm>
            <a:off x="143435" y="260135"/>
            <a:ext cx="9000565" cy="6186309"/>
          </a:xfrm>
          <a:prstGeom prst="rect">
            <a:avLst/>
          </a:prstGeom>
        </p:spPr>
        <p:txBody>
          <a:bodyPr wrap="square">
            <a:spAutoFit/>
          </a:bodyPr>
          <a:lstStyle/>
          <a:p>
            <a:r>
              <a:rPr lang="en-GB" sz="2800" dirty="0">
                <a:solidFill>
                  <a:srgbClr val="ED302B"/>
                </a:solidFill>
                <a:latin typeface="GillSansBold" panose="020B0502020104020203" pitchFamily="34" charset="-79"/>
                <a:cs typeface="GillSansBold" panose="020B0502020104020203" pitchFamily="34" charset="-79"/>
              </a:rPr>
              <a:t>Intercessions </a:t>
            </a:r>
            <a:endParaRPr lang="en-GB" sz="2000" dirty="0"/>
          </a:p>
          <a:p>
            <a:r>
              <a:rPr lang="en-GB" sz="2000" b="1" dirty="0">
                <a:latin typeface="Calibri" panose="020F0502020204030204" pitchFamily="34" charset="0"/>
              </a:rPr>
              <a:t>John the Baptist was called the Prophet of the Most High, to go before the Lord and prepare a way for Christ. Let us pray. </a:t>
            </a:r>
          </a:p>
          <a:p>
            <a:endParaRPr lang="en-GB" sz="2000" dirty="0"/>
          </a:p>
          <a:p>
            <a:r>
              <a:rPr lang="en-GB" sz="2000" dirty="0">
                <a:latin typeface="Calibri" panose="020F0502020204030204" pitchFamily="34" charset="0"/>
              </a:rPr>
              <a:t>For all who prepare pathways for God in our world. </a:t>
            </a:r>
            <a:endParaRPr lang="en-GB" sz="2000" dirty="0"/>
          </a:p>
          <a:p>
            <a:r>
              <a:rPr lang="en-GB" sz="2000" b="1" dirty="0">
                <a:latin typeface="Calibri" panose="020F0502020204030204" pitchFamily="34" charset="0"/>
              </a:rPr>
              <a:t>O God hear our prayer </a:t>
            </a:r>
            <a:endParaRPr lang="en-GB" sz="2000" dirty="0"/>
          </a:p>
          <a:p>
            <a:r>
              <a:rPr lang="en-GB" sz="2000" dirty="0">
                <a:latin typeface="Calibri" panose="020F0502020204030204" pitchFamily="34" charset="0"/>
              </a:rPr>
              <a:t>For all who, like John the Baptist; St John Henry Newman and ourselves who are called to participate in God’s mission.</a:t>
            </a:r>
            <a:br>
              <a:rPr lang="en-GB" sz="2000" dirty="0">
                <a:latin typeface="Calibri" panose="020F0502020204030204" pitchFamily="34" charset="0"/>
              </a:rPr>
            </a:br>
            <a:r>
              <a:rPr lang="en-GB" sz="2000" b="1" dirty="0">
                <a:latin typeface="Calibri" panose="020F0502020204030204" pitchFamily="34" charset="0"/>
              </a:rPr>
              <a:t>O God hear our prayer </a:t>
            </a:r>
            <a:endParaRPr lang="en-GB" sz="2000" dirty="0"/>
          </a:p>
          <a:p>
            <a:r>
              <a:rPr lang="en-GB" sz="2000" dirty="0">
                <a:latin typeface="Calibri" panose="020F0502020204030204" pitchFamily="34" charset="0"/>
              </a:rPr>
              <a:t>For those in authority in the world who speak out for truth and justice. </a:t>
            </a:r>
            <a:endParaRPr lang="en-GB" sz="2000" dirty="0"/>
          </a:p>
          <a:p>
            <a:r>
              <a:rPr lang="en-GB" sz="2000" b="1" dirty="0">
                <a:latin typeface="Calibri" panose="020F0502020204030204" pitchFamily="34" charset="0"/>
              </a:rPr>
              <a:t>O God hear our prayer </a:t>
            </a:r>
            <a:endParaRPr lang="en-GB" sz="2000" dirty="0"/>
          </a:p>
          <a:p>
            <a:r>
              <a:rPr lang="en-GB" sz="2000" dirty="0">
                <a:latin typeface="Calibri" panose="020F0502020204030204" pitchFamily="34" charset="0"/>
              </a:rPr>
              <a:t>For young people seeking direction in their lives and relationships. </a:t>
            </a:r>
            <a:endParaRPr lang="en-GB" sz="2000" dirty="0"/>
          </a:p>
          <a:p>
            <a:r>
              <a:rPr lang="en-GB" sz="2000" b="1" dirty="0">
                <a:latin typeface="Calibri" panose="020F0502020204030204" pitchFamily="34" charset="0"/>
              </a:rPr>
              <a:t>O God hear our prayer </a:t>
            </a:r>
            <a:endParaRPr lang="en-GB" sz="2000" dirty="0"/>
          </a:p>
          <a:p>
            <a:r>
              <a:rPr lang="en-GB" sz="2000" dirty="0">
                <a:latin typeface="Calibri" panose="020F0502020204030204" pitchFamily="34" charset="0"/>
              </a:rPr>
              <a:t>For those who becomes a voice for the voiceless . </a:t>
            </a:r>
            <a:endParaRPr lang="en-GB" sz="2000" dirty="0"/>
          </a:p>
          <a:p>
            <a:r>
              <a:rPr lang="en-GB" sz="2000" b="1" dirty="0">
                <a:latin typeface="Calibri" panose="020F0502020204030204" pitchFamily="34" charset="0"/>
              </a:rPr>
              <a:t>O God hear our prayer </a:t>
            </a:r>
            <a:endParaRPr lang="en-GB" sz="2000" dirty="0"/>
          </a:p>
          <a:p>
            <a:r>
              <a:rPr lang="en-GB" sz="2000" dirty="0">
                <a:latin typeface="Calibri" panose="020F0502020204030204" pitchFamily="34" charset="0"/>
              </a:rPr>
              <a:t>For all who have died or are sick. </a:t>
            </a:r>
            <a:endParaRPr lang="en-GB" sz="2000" dirty="0"/>
          </a:p>
          <a:p>
            <a:r>
              <a:rPr lang="en-GB" sz="2000" b="1" dirty="0">
                <a:latin typeface="Calibri" panose="020F0502020204030204" pitchFamily="34" charset="0"/>
              </a:rPr>
              <a:t>O God hear our prayer </a:t>
            </a:r>
          </a:p>
          <a:p>
            <a:endParaRPr lang="en-GB" sz="2000" dirty="0"/>
          </a:p>
          <a:p>
            <a:r>
              <a:rPr lang="en-GB" sz="2000" b="1" dirty="0">
                <a:latin typeface="Calibri" panose="020F0502020204030204" pitchFamily="34" charset="0"/>
              </a:rPr>
              <a:t>Leader </a:t>
            </a:r>
            <a:r>
              <a:rPr lang="en-GB" sz="2000" dirty="0">
                <a:latin typeface="Calibri" panose="020F0502020204030204" pitchFamily="34" charset="0"/>
              </a:rPr>
              <a:t>In the company of John the Baptist we pray.. </a:t>
            </a:r>
            <a:r>
              <a:rPr lang="en-GB" sz="2800" dirty="0">
                <a:solidFill>
                  <a:srgbClr val="ED302B"/>
                </a:solidFill>
                <a:latin typeface="GillSansBold" panose="020B0502020104020203" pitchFamily="34" charset="-79"/>
                <a:cs typeface="GillSansBold" panose="020B0502020104020203" pitchFamily="34" charset="-79"/>
              </a:rPr>
              <a:t>Our Father </a:t>
            </a:r>
            <a:endParaRPr lang="en-GB" sz="2000" dirty="0"/>
          </a:p>
        </p:txBody>
      </p:sp>
    </p:spTree>
    <p:extLst>
      <p:ext uri="{BB962C8B-B14F-4D97-AF65-F5344CB8AC3E}">
        <p14:creationId xmlns:p14="http://schemas.microsoft.com/office/powerpoint/2010/main" val="906884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54D12E-7270-2741-A6AC-7EA1CED88DD2}"/>
              </a:ext>
            </a:extLst>
          </p:cNvPr>
          <p:cNvPicPr>
            <a:picLocks noChangeAspect="1"/>
          </p:cNvPicPr>
          <p:nvPr/>
        </p:nvPicPr>
        <p:blipFill>
          <a:blip r:embed="rId2"/>
          <a:stretch>
            <a:fillRect/>
          </a:stretch>
        </p:blipFill>
        <p:spPr>
          <a:xfrm>
            <a:off x="452718" y="404905"/>
            <a:ext cx="4131235" cy="4131235"/>
          </a:xfrm>
          <a:prstGeom prst="rect">
            <a:avLst/>
          </a:prstGeom>
        </p:spPr>
      </p:pic>
      <p:pic>
        <p:nvPicPr>
          <p:cNvPr id="3" name="Picture 2">
            <a:extLst>
              <a:ext uri="{FF2B5EF4-FFF2-40B4-BE49-F238E27FC236}">
                <a16:creationId xmlns:a16="http://schemas.microsoft.com/office/drawing/2014/main" id="{AFF2430C-5D90-7C4B-A302-122BF48024CE}"/>
              </a:ext>
            </a:extLst>
          </p:cNvPr>
          <p:cNvPicPr>
            <a:picLocks noChangeAspect="1"/>
          </p:cNvPicPr>
          <p:nvPr/>
        </p:nvPicPr>
        <p:blipFill>
          <a:blip r:embed="rId3"/>
          <a:stretch>
            <a:fillRect/>
          </a:stretch>
        </p:blipFill>
        <p:spPr>
          <a:xfrm>
            <a:off x="452718" y="4536140"/>
            <a:ext cx="4131235" cy="1920379"/>
          </a:xfrm>
          <a:prstGeom prst="rect">
            <a:avLst/>
          </a:prstGeom>
        </p:spPr>
      </p:pic>
      <p:sp>
        <p:nvSpPr>
          <p:cNvPr id="4" name="Rectangle 3">
            <a:extLst>
              <a:ext uri="{FF2B5EF4-FFF2-40B4-BE49-F238E27FC236}">
                <a16:creationId xmlns:a16="http://schemas.microsoft.com/office/drawing/2014/main" id="{DA7376AB-A9C5-B942-9783-75467303FE77}"/>
              </a:ext>
            </a:extLst>
          </p:cNvPr>
          <p:cNvSpPr/>
          <p:nvPr/>
        </p:nvSpPr>
        <p:spPr>
          <a:xfrm>
            <a:off x="4835974" y="600652"/>
            <a:ext cx="4039085" cy="3108543"/>
          </a:xfrm>
          <a:prstGeom prst="rect">
            <a:avLst/>
          </a:prstGeom>
          <a:noFill/>
        </p:spPr>
        <p:txBody>
          <a:bodyPr wrap="square" lIns="91440" tIns="45720" rIns="91440" bIns="45720">
            <a:spAutoFit/>
          </a:bodyPr>
          <a:lstStyle/>
          <a:p>
            <a:r>
              <a:rPr lang="en-US" sz="2800" b="0" cap="none" spc="0" dirty="0">
                <a:ln w="0"/>
                <a:solidFill>
                  <a:schemeClr val="accent1"/>
                </a:solidFill>
                <a:effectLst>
                  <a:outerShdw blurRad="38100" dist="25400" dir="5400000" algn="ctr" rotWithShape="0">
                    <a:srgbClr val="6E747A">
                      <a:alpha val="43000"/>
                    </a:srgbClr>
                  </a:outerShdw>
                </a:effectLst>
              </a:rPr>
              <a:t>John, was one of the</a:t>
            </a:r>
          </a:p>
          <a:p>
            <a:r>
              <a:rPr lang="en-US" sz="2800" dirty="0">
                <a:ln w="0"/>
                <a:solidFill>
                  <a:schemeClr val="accent1"/>
                </a:solidFill>
                <a:effectLst>
                  <a:outerShdw blurRad="38100" dist="25400" dir="5400000" algn="ctr" rotWithShape="0">
                    <a:srgbClr val="6E747A">
                      <a:alpha val="43000"/>
                    </a:srgbClr>
                  </a:outerShdw>
                </a:effectLst>
              </a:rPr>
              <a:t>first people to </a:t>
            </a:r>
            <a:r>
              <a:rPr lang="en-US" sz="2800" dirty="0" err="1">
                <a:ln w="0"/>
                <a:solidFill>
                  <a:schemeClr val="accent1"/>
                </a:solidFill>
                <a:effectLst>
                  <a:outerShdw blurRad="38100" dist="25400" dir="5400000" algn="ctr" rotWithShape="0">
                    <a:srgbClr val="6E747A">
                      <a:alpha val="43000"/>
                    </a:srgbClr>
                  </a:outerShdw>
                </a:effectLst>
              </a:rPr>
              <a:t>recognise</a:t>
            </a:r>
            <a:r>
              <a:rPr lang="en-US" sz="2800" dirty="0">
                <a:ln w="0"/>
                <a:solidFill>
                  <a:schemeClr val="accent1"/>
                </a:solidFill>
                <a:effectLst>
                  <a:outerShdw blurRad="38100" dist="25400" dir="5400000" algn="ctr" rotWithShape="0">
                    <a:srgbClr val="6E747A">
                      <a:alpha val="43000"/>
                    </a:srgbClr>
                  </a:outerShdw>
                </a:effectLst>
              </a:rPr>
              <a:t> Jesus.</a:t>
            </a:r>
          </a:p>
          <a:p>
            <a:endParaRPr lang="en-US" sz="2800" dirty="0">
              <a:ln w="0"/>
              <a:solidFill>
                <a:schemeClr val="accent1"/>
              </a:solidFill>
              <a:effectLst>
                <a:outerShdw blurRad="38100" dist="25400" dir="5400000" algn="ctr" rotWithShape="0">
                  <a:srgbClr val="6E747A">
                    <a:alpha val="43000"/>
                  </a:srgbClr>
                </a:outerShdw>
              </a:effectLst>
            </a:endParaRPr>
          </a:p>
          <a:p>
            <a:r>
              <a:rPr lang="en-US" sz="2800" b="0" cap="none" spc="0" dirty="0">
                <a:ln w="0"/>
                <a:solidFill>
                  <a:schemeClr val="accent1"/>
                </a:solidFill>
                <a:effectLst>
                  <a:outerShdw blurRad="38100" dist="25400" dir="5400000" algn="ctr" rotWithShape="0">
                    <a:srgbClr val="6E747A">
                      <a:alpha val="43000"/>
                    </a:srgbClr>
                  </a:outerShdw>
                </a:effectLst>
              </a:rPr>
              <a:t>How could you </a:t>
            </a:r>
            <a:r>
              <a:rPr lang="en-US" sz="2800" b="0" cap="none" spc="0" dirty="0" err="1">
                <a:ln w="0"/>
                <a:solidFill>
                  <a:schemeClr val="accent1"/>
                </a:solidFill>
                <a:effectLst>
                  <a:outerShdw blurRad="38100" dist="25400" dir="5400000" algn="ctr" rotWithShape="0">
                    <a:srgbClr val="6E747A">
                      <a:alpha val="43000"/>
                    </a:srgbClr>
                  </a:outerShdw>
                </a:effectLst>
              </a:rPr>
              <a:t>recognise</a:t>
            </a:r>
            <a:r>
              <a:rPr lang="en-US" sz="2800" b="0" cap="none" spc="0" dirty="0">
                <a:ln w="0"/>
                <a:solidFill>
                  <a:schemeClr val="accent1"/>
                </a:solidFill>
                <a:effectLst>
                  <a:outerShdw blurRad="38100" dist="25400" dir="5400000" algn="ctr" rotWithShape="0">
                    <a:srgbClr val="6E747A">
                      <a:alpha val="43000"/>
                    </a:srgbClr>
                  </a:outerShdw>
                </a:effectLst>
              </a:rPr>
              <a:t> </a:t>
            </a:r>
          </a:p>
          <a:p>
            <a:r>
              <a:rPr lang="en-US" sz="2800" b="0" cap="none" spc="0" dirty="0">
                <a:ln w="0"/>
                <a:solidFill>
                  <a:schemeClr val="accent1"/>
                </a:solidFill>
                <a:effectLst>
                  <a:outerShdw blurRad="38100" dist="25400" dir="5400000" algn="ctr" rotWithShape="0">
                    <a:srgbClr val="6E747A">
                      <a:alpha val="43000"/>
                    </a:srgbClr>
                  </a:outerShdw>
                </a:effectLst>
              </a:rPr>
              <a:t>the goodness of Jesus in your </a:t>
            </a:r>
            <a:r>
              <a:rPr lang="en-US" sz="2800" dirty="0">
                <a:ln w="0"/>
                <a:solidFill>
                  <a:schemeClr val="accent1"/>
                </a:solidFill>
                <a:effectLst>
                  <a:outerShdw blurRad="38100" dist="25400" dir="5400000" algn="ctr" rotWithShape="0">
                    <a:srgbClr val="6E747A">
                      <a:alpha val="43000"/>
                    </a:srgbClr>
                  </a:outerShdw>
                </a:effectLst>
              </a:rPr>
              <a:t>friends and family?</a:t>
            </a:r>
            <a:endParaRPr lang="en-US" sz="2800" b="0" cap="none" spc="0" dirty="0">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F205615C-E70B-D64D-BE63-F3BD7799B832}"/>
              </a:ext>
            </a:extLst>
          </p:cNvPr>
          <p:cNvSpPr txBox="1"/>
          <p:nvPr/>
        </p:nvSpPr>
        <p:spPr>
          <a:xfrm>
            <a:off x="4835974" y="4886234"/>
            <a:ext cx="3662567" cy="1754326"/>
          </a:xfrm>
          <a:prstGeom prst="rect">
            <a:avLst/>
          </a:prstGeom>
          <a:noFill/>
        </p:spPr>
        <p:txBody>
          <a:bodyPr wrap="square" rtlCol="0">
            <a:spAutoFit/>
          </a:bodyPr>
          <a:lstStyle/>
          <a:p>
            <a:r>
              <a:rPr lang="en-US" dirty="0"/>
              <a:t>Click the link to discover more about the painting.</a:t>
            </a:r>
          </a:p>
          <a:p>
            <a:r>
              <a:rPr lang="en-US" dirty="0">
                <a:hlinkClick r:id="rId4"/>
              </a:rPr>
              <a:t>https://www.nationalgallery.org.uk/paintings/piero-della-francesca-the-baptism-of-christ</a:t>
            </a:r>
            <a:endParaRPr lang="en-US" dirty="0"/>
          </a:p>
          <a:p>
            <a:endParaRPr lang="en-US" dirty="0"/>
          </a:p>
        </p:txBody>
      </p:sp>
    </p:spTree>
    <p:extLst>
      <p:ext uri="{BB962C8B-B14F-4D97-AF65-F5344CB8AC3E}">
        <p14:creationId xmlns:p14="http://schemas.microsoft.com/office/powerpoint/2010/main" val="3853156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B25BF-2292-974F-ADA4-51F2D8027B9F}"/>
              </a:ext>
            </a:extLst>
          </p:cNvPr>
          <p:cNvSpPr txBox="1"/>
          <p:nvPr/>
        </p:nvSpPr>
        <p:spPr>
          <a:xfrm>
            <a:off x="6340241" y="2042817"/>
            <a:ext cx="2468946" cy="2400657"/>
          </a:xfrm>
          <a:prstGeom prst="rect">
            <a:avLst/>
          </a:prstGeom>
          <a:noFill/>
        </p:spPr>
        <p:txBody>
          <a:bodyPr wrap="none" rtlCol="0">
            <a:spAutoFit/>
          </a:bodyPr>
          <a:lstStyle/>
          <a:p>
            <a:pPr algn="r" defTabSz="685800"/>
            <a:r>
              <a:rPr lang="en-GB" sz="3000" dirty="0">
                <a:latin typeface="Calibri" panose="020F0502020204030204"/>
              </a:rPr>
              <a:t>In the name </a:t>
            </a:r>
          </a:p>
          <a:p>
            <a:pPr algn="r" defTabSz="685800"/>
            <a:r>
              <a:rPr lang="en-GB" sz="3000" dirty="0">
                <a:latin typeface="Calibri" panose="020F0502020204030204"/>
              </a:rPr>
              <a:t>of the </a:t>
            </a:r>
            <a:r>
              <a:rPr lang="en-GB" sz="3000" b="1" dirty="0">
                <a:latin typeface="Calibri" panose="020F0502020204030204"/>
              </a:rPr>
              <a:t>Father</a:t>
            </a:r>
            <a:r>
              <a:rPr lang="en-GB" sz="3000" dirty="0">
                <a:latin typeface="Calibri" panose="020F0502020204030204"/>
              </a:rPr>
              <a:t>,</a:t>
            </a:r>
          </a:p>
          <a:p>
            <a:pPr algn="r" defTabSz="685800"/>
            <a:r>
              <a:rPr lang="en-GB" sz="3000" dirty="0">
                <a:latin typeface="Calibri" panose="020F0502020204030204"/>
              </a:rPr>
              <a:t>and of the </a:t>
            </a:r>
            <a:r>
              <a:rPr lang="en-GB" sz="3000" b="1" dirty="0">
                <a:latin typeface="Calibri" panose="020F0502020204030204"/>
              </a:rPr>
              <a:t>Son</a:t>
            </a:r>
          </a:p>
          <a:p>
            <a:pPr algn="r" defTabSz="685800"/>
            <a:r>
              <a:rPr lang="en-GB" sz="3000" dirty="0">
                <a:latin typeface="Calibri" panose="020F0502020204030204"/>
              </a:rPr>
              <a:t>and of the</a:t>
            </a:r>
          </a:p>
          <a:p>
            <a:pPr algn="r" defTabSz="685800"/>
            <a:r>
              <a:rPr lang="en-GB" sz="3000" dirty="0">
                <a:latin typeface="Calibri" panose="020F0502020204030204"/>
              </a:rPr>
              <a:t> </a:t>
            </a:r>
            <a:r>
              <a:rPr lang="en-GB" sz="3000" b="1" dirty="0">
                <a:latin typeface="Calibri" panose="020F0502020204030204"/>
              </a:rPr>
              <a:t>Holy Spirit</a:t>
            </a:r>
          </a:p>
        </p:txBody>
      </p:sp>
      <p:sp>
        <p:nvSpPr>
          <p:cNvPr id="4" name="TextBox 3">
            <a:extLst>
              <a:ext uri="{FF2B5EF4-FFF2-40B4-BE49-F238E27FC236}">
                <a16:creationId xmlns:a16="http://schemas.microsoft.com/office/drawing/2014/main" id="{BFD660B2-9988-0B46-A040-682789096F3E}"/>
              </a:ext>
            </a:extLst>
          </p:cNvPr>
          <p:cNvSpPr txBox="1"/>
          <p:nvPr/>
        </p:nvSpPr>
        <p:spPr>
          <a:xfrm>
            <a:off x="7647478" y="5075039"/>
            <a:ext cx="1130438" cy="553998"/>
          </a:xfrm>
          <a:prstGeom prst="rect">
            <a:avLst/>
          </a:prstGeom>
          <a:noFill/>
        </p:spPr>
        <p:txBody>
          <a:bodyPr wrap="none" rtlCol="0">
            <a:spAutoFit/>
          </a:bodyPr>
          <a:lstStyle/>
          <a:p>
            <a:pPr algn="r" defTabSz="685800"/>
            <a:r>
              <a:rPr lang="en-GB" sz="3000" b="1" dirty="0">
                <a:latin typeface="Calibri" panose="020F0502020204030204"/>
              </a:rPr>
              <a:t>Amen</a:t>
            </a:r>
          </a:p>
        </p:txBody>
      </p:sp>
      <p:pic>
        <p:nvPicPr>
          <p:cNvPr id="2" name="Picture 1">
            <a:extLst>
              <a:ext uri="{FF2B5EF4-FFF2-40B4-BE49-F238E27FC236}">
                <a16:creationId xmlns:a16="http://schemas.microsoft.com/office/drawing/2014/main" id="{26AC0EAE-7A0B-B942-874B-910745357703}"/>
              </a:ext>
            </a:extLst>
          </p:cNvPr>
          <p:cNvPicPr>
            <a:picLocks noChangeAspect="1"/>
          </p:cNvPicPr>
          <p:nvPr/>
        </p:nvPicPr>
        <p:blipFill>
          <a:blip r:embed="rId2">
            <a:alphaModFix amt="51000"/>
          </a:blip>
          <a:stretch>
            <a:fillRect/>
          </a:stretch>
        </p:blipFill>
        <p:spPr>
          <a:xfrm>
            <a:off x="0" y="45459"/>
            <a:ext cx="6403788" cy="6812541"/>
          </a:xfrm>
          <a:prstGeom prst="rect">
            <a:avLst/>
          </a:prstGeom>
        </p:spPr>
      </p:pic>
    </p:spTree>
    <p:extLst>
      <p:ext uri="{BB962C8B-B14F-4D97-AF65-F5344CB8AC3E}">
        <p14:creationId xmlns:p14="http://schemas.microsoft.com/office/powerpoint/2010/main" val="270200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5B170D-1F85-4C46-B7DF-3116829297AE}"/>
              </a:ext>
            </a:extLst>
          </p:cNvPr>
          <p:cNvSpPr txBox="1"/>
          <p:nvPr/>
        </p:nvSpPr>
        <p:spPr>
          <a:xfrm>
            <a:off x="1159329" y="1632857"/>
            <a:ext cx="7168242" cy="1631216"/>
          </a:xfrm>
          <a:prstGeom prst="rect">
            <a:avLst/>
          </a:prstGeom>
          <a:noFill/>
        </p:spPr>
        <p:txBody>
          <a:bodyPr wrap="square" rtlCol="0">
            <a:spAutoFit/>
          </a:bodyPr>
          <a:lstStyle/>
          <a:p>
            <a:pPr algn="ctr"/>
            <a:r>
              <a:rPr lang="en-US" sz="10000" dirty="0">
                <a:latin typeface="Chalkboard SE" panose="03050602040202020205" pitchFamily="66" charset="77"/>
              </a:rPr>
              <a:t>Thursday</a:t>
            </a:r>
            <a:endParaRPr lang="en-US" sz="12000" dirty="0">
              <a:latin typeface="Chalkboard SE" panose="03050602040202020205" pitchFamily="66" charset="77"/>
            </a:endParaRPr>
          </a:p>
        </p:txBody>
      </p:sp>
    </p:spTree>
    <p:extLst>
      <p:ext uri="{BB962C8B-B14F-4D97-AF65-F5344CB8AC3E}">
        <p14:creationId xmlns:p14="http://schemas.microsoft.com/office/powerpoint/2010/main" val="2805281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B25BF-2292-974F-ADA4-51F2D8027B9F}"/>
              </a:ext>
            </a:extLst>
          </p:cNvPr>
          <p:cNvSpPr txBox="1"/>
          <p:nvPr/>
        </p:nvSpPr>
        <p:spPr>
          <a:xfrm>
            <a:off x="6340241" y="2042817"/>
            <a:ext cx="2468946" cy="2400657"/>
          </a:xfrm>
          <a:prstGeom prst="rect">
            <a:avLst/>
          </a:prstGeom>
          <a:noFill/>
        </p:spPr>
        <p:txBody>
          <a:bodyPr wrap="none" rtlCol="0">
            <a:spAutoFit/>
          </a:bodyPr>
          <a:lstStyle/>
          <a:p>
            <a:pPr algn="r" defTabSz="685800"/>
            <a:r>
              <a:rPr lang="en-GB" sz="3000" dirty="0">
                <a:latin typeface="Calibri" panose="020F0502020204030204"/>
              </a:rPr>
              <a:t>In the name </a:t>
            </a:r>
          </a:p>
          <a:p>
            <a:pPr algn="r" defTabSz="685800"/>
            <a:r>
              <a:rPr lang="en-GB" sz="3000" dirty="0">
                <a:latin typeface="Calibri" panose="020F0502020204030204"/>
              </a:rPr>
              <a:t>of the </a:t>
            </a:r>
            <a:r>
              <a:rPr lang="en-GB" sz="3000" b="1" dirty="0">
                <a:latin typeface="Calibri" panose="020F0502020204030204"/>
              </a:rPr>
              <a:t>Father</a:t>
            </a:r>
            <a:r>
              <a:rPr lang="en-GB" sz="3000" dirty="0">
                <a:latin typeface="Calibri" panose="020F0502020204030204"/>
              </a:rPr>
              <a:t>,</a:t>
            </a:r>
          </a:p>
          <a:p>
            <a:pPr algn="r" defTabSz="685800"/>
            <a:r>
              <a:rPr lang="en-GB" sz="3000" dirty="0">
                <a:latin typeface="Calibri" panose="020F0502020204030204"/>
              </a:rPr>
              <a:t>and of the </a:t>
            </a:r>
            <a:r>
              <a:rPr lang="en-GB" sz="3000" b="1" dirty="0">
                <a:latin typeface="Calibri" panose="020F0502020204030204"/>
              </a:rPr>
              <a:t>Son</a:t>
            </a:r>
          </a:p>
          <a:p>
            <a:pPr algn="r" defTabSz="685800"/>
            <a:r>
              <a:rPr lang="en-GB" sz="3000" dirty="0">
                <a:latin typeface="Calibri" panose="020F0502020204030204"/>
              </a:rPr>
              <a:t>and of the</a:t>
            </a:r>
          </a:p>
          <a:p>
            <a:pPr algn="r" defTabSz="685800"/>
            <a:r>
              <a:rPr lang="en-GB" sz="3000" dirty="0">
                <a:latin typeface="Calibri" panose="020F0502020204030204"/>
              </a:rPr>
              <a:t> </a:t>
            </a:r>
            <a:r>
              <a:rPr lang="en-GB" sz="3000" b="1" dirty="0">
                <a:latin typeface="Calibri" panose="020F0502020204030204"/>
              </a:rPr>
              <a:t>Holy Spirit</a:t>
            </a:r>
          </a:p>
        </p:txBody>
      </p:sp>
      <p:sp>
        <p:nvSpPr>
          <p:cNvPr id="4" name="TextBox 3">
            <a:extLst>
              <a:ext uri="{FF2B5EF4-FFF2-40B4-BE49-F238E27FC236}">
                <a16:creationId xmlns:a16="http://schemas.microsoft.com/office/drawing/2014/main" id="{BFD660B2-9988-0B46-A040-682789096F3E}"/>
              </a:ext>
            </a:extLst>
          </p:cNvPr>
          <p:cNvSpPr txBox="1"/>
          <p:nvPr/>
        </p:nvSpPr>
        <p:spPr>
          <a:xfrm>
            <a:off x="7647478" y="5075039"/>
            <a:ext cx="1130438" cy="553998"/>
          </a:xfrm>
          <a:prstGeom prst="rect">
            <a:avLst/>
          </a:prstGeom>
          <a:noFill/>
        </p:spPr>
        <p:txBody>
          <a:bodyPr wrap="none" rtlCol="0">
            <a:spAutoFit/>
          </a:bodyPr>
          <a:lstStyle/>
          <a:p>
            <a:pPr algn="r" defTabSz="685800"/>
            <a:r>
              <a:rPr lang="en-GB" sz="3000" b="1" dirty="0">
                <a:latin typeface="Calibri" panose="020F0502020204030204"/>
              </a:rPr>
              <a:t>Amen</a:t>
            </a:r>
          </a:p>
        </p:txBody>
      </p:sp>
      <p:pic>
        <p:nvPicPr>
          <p:cNvPr id="5" name="Picture 4">
            <a:extLst>
              <a:ext uri="{FF2B5EF4-FFF2-40B4-BE49-F238E27FC236}">
                <a16:creationId xmlns:a16="http://schemas.microsoft.com/office/drawing/2014/main" id="{B3E04E67-6058-1A4D-B925-4D750E92EBDF}"/>
              </a:ext>
            </a:extLst>
          </p:cNvPr>
          <p:cNvPicPr>
            <a:picLocks noChangeAspect="1"/>
          </p:cNvPicPr>
          <p:nvPr/>
        </p:nvPicPr>
        <p:blipFill>
          <a:blip r:embed="rId2">
            <a:alphaModFix amt="36000"/>
          </a:blip>
          <a:stretch>
            <a:fillRect/>
          </a:stretch>
        </p:blipFill>
        <p:spPr>
          <a:xfrm>
            <a:off x="50045" y="223916"/>
            <a:ext cx="9093955" cy="6461363"/>
          </a:xfrm>
          <a:prstGeom prst="rect">
            <a:avLst/>
          </a:prstGeom>
        </p:spPr>
      </p:pic>
    </p:spTree>
    <p:extLst>
      <p:ext uri="{BB962C8B-B14F-4D97-AF65-F5344CB8AC3E}">
        <p14:creationId xmlns:p14="http://schemas.microsoft.com/office/powerpoint/2010/main" val="171839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BA104F-2487-EB45-859D-F3E627AE635B}"/>
              </a:ext>
            </a:extLst>
          </p:cNvPr>
          <p:cNvPicPr>
            <a:picLocks noChangeAspect="1"/>
          </p:cNvPicPr>
          <p:nvPr/>
        </p:nvPicPr>
        <p:blipFill>
          <a:blip r:embed="rId3">
            <a:alphaModFix amt="37000"/>
          </a:blip>
          <a:stretch>
            <a:fillRect/>
          </a:stretch>
        </p:blipFill>
        <p:spPr>
          <a:xfrm>
            <a:off x="187233" y="223706"/>
            <a:ext cx="5155732" cy="6580684"/>
          </a:xfrm>
          <a:prstGeom prst="rect">
            <a:avLst/>
          </a:prstGeom>
        </p:spPr>
      </p:pic>
      <p:sp>
        <p:nvSpPr>
          <p:cNvPr id="4" name="TextBox 3">
            <a:extLst>
              <a:ext uri="{FF2B5EF4-FFF2-40B4-BE49-F238E27FC236}">
                <a16:creationId xmlns:a16="http://schemas.microsoft.com/office/drawing/2014/main" id="{C770195A-7104-49E4-A7E8-E265CF866E66}"/>
              </a:ext>
            </a:extLst>
          </p:cNvPr>
          <p:cNvSpPr txBox="1"/>
          <p:nvPr/>
        </p:nvSpPr>
        <p:spPr>
          <a:xfrm>
            <a:off x="482601" y="3347895"/>
            <a:ext cx="3910382" cy="1807036"/>
          </a:xfrm>
          <a:prstGeom prst="rect">
            <a:avLst/>
          </a:prstGeom>
          <a:noFill/>
        </p:spPr>
        <p:txBody>
          <a:bodyPr vert="horz" lIns="68580" tIns="34290" rIns="68580" bIns="34290" rtlCol="0" anchor="t">
            <a:normAutofit/>
          </a:bodyPr>
          <a:lstStyle/>
          <a:p>
            <a:pPr algn="ctr">
              <a:lnSpc>
                <a:spcPct val="90000"/>
              </a:lnSpc>
              <a:spcBef>
                <a:spcPct val="0"/>
              </a:spcBef>
              <a:spcAft>
                <a:spcPts val="450"/>
              </a:spcAft>
            </a:pPr>
            <a:r>
              <a:rPr lang="en-US" sz="3600" b="1" dirty="0">
                <a:latin typeface="+mj-lt"/>
                <a:ea typeface="+mj-ea"/>
                <a:cs typeface="+mj-cs"/>
              </a:rPr>
              <a:t>Let the light of </a:t>
            </a:r>
          </a:p>
          <a:p>
            <a:pPr algn="ctr">
              <a:lnSpc>
                <a:spcPct val="90000"/>
              </a:lnSpc>
              <a:spcBef>
                <a:spcPct val="0"/>
              </a:spcBef>
              <a:spcAft>
                <a:spcPts val="450"/>
              </a:spcAft>
            </a:pPr>
            <a:r>
              <a:rPr lang="en-US" sz="3600" b="1" dirty="0">
                <a:latin typeface="+mj-lt"/>
                <a:ea typeface="+mj-ea"/>
                <a:cs typeface="+mj-cs"/>
              </a:rPr>
              <a:t>Jesus </a:t>
            </a:r>
          </a:p>
          <a:p>
            <a:pPr algn="ctr">
              <a:lnSpc>
                <a:spcPct val="90000"/>
              </a:lnSpc>
              <a:spcBef>
                <a:spcPct val="0"/>
              </a:spcBef>
              <a:spcAft>
                <a:spcPts val="450"/>
              </a:spcAft>
            </a:pPr>
            <a:r>
              <a:rPr lang="en-US" sz="3600" b="1" dirty="0">
                <a:latin typeface="+mj-lt"/>
                <a:ea typeface="+mj-ea"/>
                <a:cs typeface="+mj-cs"/>
              </a:rPr>
              <a:t>shine in our hearts</a:t>
            </a:r>
            <a:r>
              <a:rPr lang="en-US" sz="3600" dirty="0">
                <a:solidFill>
                  <a:schemeClr val="bg2">
                    <a:lumMod val="75000"/>
                  </a:schemeClr>
                </a:solidFill>
                <a:latin typeface="+mj-lt"/>
                <a:ea typeface="+mj-ea"/>
                <a:cs typeface="+mj-cs"/>
              </a:rPr>
              <a:t>.</a:t>
            </a:r>
            <a:endParaRPr lang="en-US" sz="3600" b="1" dirty="0">
              <a:solidFill>
                <a:schemeClr val="bg2">
                  <a:lumMod val="75000"/>
                </a:schemeClr>
              </a:solidFill>
              <a:latin typeface="+mj-lt"/>
              <a:ea typeface="+mj-ea"/>
              <a:cs typeface="+mj-cs"/>
            </a:endParaRPr>
          </a:p>
        </p:txBody>
      </p:sp>
      <p:pic>
        <p:nvPicPr>
          <p:cNvPr id="2052" name="Picture 4" descr="500+ Amazing Candle Photos Pexels · Free Stock Photos">
            <a:extLst>
              <a:ext uri="{FF2B5EF4-FFF2-40B4-BE49-F238E27FC236}">
                <a16:creationId xmlns:a16="http://schemas.microsoft.com/office/drawing/2014/main" id="{311983F2-9F06-453B-A3F6-864A44CF0D0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15814" y="1265855"/>
            <a:ext cx="4628186" cy="4734919"/>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71865049"/>
      </p:ext>
    </p:extLst>
  </p:cSld>
  <p:clrMapOvr>
    <a:masterClrMapping/>
  </p:clrMapOvr>
  <mc:AlternateContent xmlns:mc="http://schemas.openxmlformats.org/markup-compatibility/2006" xmlns:p14="http://schemas.microsoft.com/office/powerpoint/2010/main">
    <mc:Choice Requires="p14">
      <p:transition spd="slow" p14:dur="1750" advTm="9911">
        <p:fade/>
      </p:transition>
    </mc:Choice>
    <mc:Fallback xmlns="">
      <p:transition spd="slow" advTm="99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42EF45-E539-C346-9953-21D9D42454B6}"/>
              </a:ext>
            </a:extLst>
          </p:cNvPr>
          <p:cNvPicPr>
            <a:picLocks noChangeAspect="1"/>
          </p:cNvPicPr>
          <p:nvPr/>
        </p:nvPicPr>
        <p:blipFill>
          <a:blip r:embed="rId3">
            <a:alphaModFix amt="36000"/>
          </a:blip>
          <a:stretch>
            <a:fillRect/>
          </a:stretch>
        </p:blipFill>
        <p:spPr>
          <a:xfrm>
            <a:off x="50045" y="223916"/>
            <a:ext cx="9093955" cy="6461363"/>
          </a:xfrm>
          <a:prstGeom prst="rect">
            <a:avLst/>
          </a:prstGeom>
        </p:spPr>
      </p:pic>
      <p:sp>
        <p:nvSpPr>
          <p:cNvPr id="4" name="TextBox 3">
            <a:extLst>
              <a:ext uri="{FF2B5EF4-FFF2-40B4-BE49-F238E27FC236}">
                <a16:creationId xmlns:a16="http://schemas.microsoft.com/office/drawing/2014/main" id="{C770195A-7104-49E4-A7E8-E265CF866E66}"/>
              </a:ext>
            </a:extLst>
          </p:cNvPr>
          <p:cNvSpPr txBox="1"/>
          <p:nvPr/>
        </p:nvSpPr>
        <p:spPr>
          <a:xfrm>
            <a:off x="482601" y="3347895"/>
            <a:ext cx="3910382" cy="1807036"/>
          </a:xfrm>
          <a:prstGeom prst="rect">
            <a:avLst/>
          </a:prstGeom>
          <a:noFill/>
        </p:spPr>
        <p:txBody>
          <a:bodyPr vert="horz" lIns="68580" tIns="34290" rIns="68580" bIns="34290" rtlCol="0" anchor="t">
            <a:normAutofit/>
          </a:bodyPr>
          <a:lstStyle/>
          <a:p>
            <a:pPr algn="ctr">
              <a:lnSpc>
                <a:spcPct val="90000"/>
              </a:lnSpc>
              <a:spcBef>
                <a:spcPct val="0"/>
              </a:spcBef>
              <a:spcAft>
                <a:spcPts val="450"/>
              </a:spcAft>
            </a:pPr>
            <a:r>
              <a:rPr lang="en-US" sz="3600" b="1" dirty="0">
                <a:latin typeface="+mj-lt"/>
                <a:ea typeface="+mj-ea"/>
                <a:cs typeface="+mj-cs"/>
              </a:rPr>
              <a:t>Let the light of </a:t>
            </a:r>
          </a:p>
          <a:p>
            <a:pPr algn="ctr">
              <a:lnSpc>
                <a:spcPct val="90000"/>
              </a:lnSpc>
              <a:spcBef>
                <a:spcPct val="0"/>
              </a:spcBef>
              <a:spcAft>
                <a:spcPts val="450"/>
              </a:spcAft>
            </a:pPr>
            <a:r>
              <a:rPr lang="en-US" sz="3600" b="1" dirty="0">
                <a:latin typeface="+mj-lt"/>
                <a:ea typeface="+mj-ea"/>
                <a:cs typeface="+mj-cs"/>
              </a:rPr>
              <a:t>Jesus </a:t>
            </a:r>
          </a:p>
          <a:p>
            <a:pPr algn="ctr">
              <a:lnSpc>
                <a:spcPct val="90000"/>
              </a:lnSpc>
              <a:spcBef>
                <a:spcPct val="0"/>
              </a:spcBef>
              <a:spcAft>
                <a:spcPts val="450"/>
              </a:spcAft>
            </a:pPr>
            <a:r>
              <a:rPr lang="en-US" sz="3600" b="1" dirty="0">
                <a:latin typeface="+mj-lt"/>
                <a:ea typeface="+mj-ea"/>
                <a:cs typeface="+mj-cs"/>
              </a:rPr>
              <a:t>shine in our hearts</a:t>
            </a:r>
            <a:r>
              <a:rPr lang="en-US" sz="3600" dirty="0">
                <a:solidFill>
                  <a:schemeClr val="bg2">
                    <a:lumMod val="75000"/>
                  </a:schemeClr>
                </a:solidFill>
                <a:latin typeface="+mj-lt"/>
                <a:ea typeface="+mj-ea"/>
                <a:cs typeface="+mj-cs"/>
              </a:rPr>
              <a:t>.</a:t>
            </a:r>
            <a:endParaRPr lang="en-US" sz="3600" b="1" dirty="0">
              <a:solidFill>
                <a:schemeClr val="bg2">
                  <a:lumMod val="75000"/>
                </a:schemeClr>
              </a:solidFill>
              <a:latin typeface="+mj-lt"/>
              <a:ea typeface="+mj-ea"/>
              <a:cs typeface="+mj-cs"/>
            </a:endParaRPr>
          </a:p>
        </p:txBody>
      </p:sp>
      <p:pic>
        <p:nvPicPr>
          <p:cNvPr id="2052" name="Picture 4" descr="500+ Amazing Candle Photos Pexels · Free Stock Photos">
            <a:extLst>
              <a:ext uri="{FF2B5EF4-FFF2-40B4-BE49-F238E27FC236}">
                <a16:creationId xmlns:a16="http://schemas.microsoft.com/office/drawing/2014/main" id="{311983F2-9F06-453B-A3F6-864A44CF0D0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15814" y="1265855"/>
            <a:ext cx="4628186" cy="4734919"/>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16770018"/>
      </p:ext>
    </p:extLst>
  </p:cSld>
  <p:clrMapOvr>
    <a:masterClrMapping/>
  </p:clrMapOvr>
  <mc:AlternateContent xmlns:mc="http://schemas.openxmlformats.org/markup-compatibility/2006" xmlns:p14="http://schemas.microsoft.com/office/powerpoint/2010/main">
    <mc:Choice Requires="p14">
      <p:transition spd="slow" p14:dur="1750" advTm="9911">
        <p:fade/>
      </p:transition>
    </mc:Choice>
    <mc:Fallback xmlns="">
      <p:transition spd="slow" advTm="99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E6A94B-5BC5-354E-9CA6-412E3FDD5AA4}"/>
              </a:ext>
            </a:extLst>
          </p:cNvPr>
          <p:cNvSpPr/>
          <p:nvPr/>
        </p:nvSpPr>
        <p:spPr>
          <a:xfrm>
            <a:off x="412375" y="5780782"/>
            <a:ext cx="7924801" cy="1077218"/>
          </a:xfrm>
          <a:prstGeom prst="rect">
            <a:avLst/>
          </a:prstGeom>
        </p:spPr>
        <p:txBody>
          <a:bodyPr wrap="square">
            <a:spAutoFit/>
          </a:bodyPr>
          <a:lstStyle/>
          <a:p>
            <a:r>
              <a:rPr lang="en-US" sz="2800" dirty="0"/>
              <a:t>Let’s sing ‘Our God is a great big God’ together.</a:t>
            </a:r>
          </a:p>
          <a:p>
            <a:r>
              <a:rPr lang="en-US" dirty="0">
                <a:hlinkClick r:id="rId2"/>
              </a:rPr>
              <a:t>https://www.youtube.com/watch?v=eaXPXWBcE3I</a:t>
            </a:r>
            <a:endParaRPr lang="en-US" dirty="0"/>
          </a:p>
          <a:p>
            <a:endParaRPr lang="en-US" dirty="0"/>
          </a:p>
        </p:txBody>
      </p:sp>
      <p:pic>
        <p:nvPicPr>
          <p:cNvPr id="3" name="Picture 2">
            <a:extLst>
              <a:ext uri="{FF2B5EF4-FFF2-40B4-BE49-F238E27FC236}">
                <a16:creationId xmlns:a16="http://schemas.microsoft.com/office/drawing/2014/main" id="{5D842D1D-69A3-4342-A11C-B4FE1BBD1645}"/>
              </a:ext>
            </a:extLst>
          </p:cNvPr>
          <p:cNvPicPr>
            <a:picLocks noChangeAspect="1"/>
          </p:cNvPicPr>
          <p:nvPr/>
        </p:nvPicPr>
        <p:blipFill>
          <a:blip r:embed="rId3"/>
          <a:stretch>
            <a:fillRect/>
          </a:stretch>
        </p:blipFill>
        <p:spPr>
          <a:xfrm>
            <a:off x="1810870" y="150947"/>
            <a:ext cx="5629835" cy="5629835"/>
          </a:xfrm>
          <a:prstGeom prst="rect">
            <a:avLst/>
          </a:prstGeom>
        </p:spPr>
      </p:pic>
    </p:spTree>
    <p:extLst>
      <p:ext uri="{BB962C8B-B14F-4D97-AF65-F5344CB8AC3E}">
        <p14:creationId xmlns:p14="http://schemas.microsoft.com/office/powerpoint/2010/main" val="867555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100944-7217-F44D-8EC3-1889A7DB9589}"/>
              </a:ext>
            </a:extLst>
          </p:cNvPr>
          <p:cNvSpPr/>
          <p:nvPr/>
        </p:nvSpPr>
        <p:spPr>
          <a:xfrm>
            <a:off x="2743200" y="185660"/>
            <a:ext cx="6140824" cy="6370975"/>
          </a:xfrm>
          <a:prstGeom prst="rect">
            <a:avLst/>
          </a:prstGeom>
        </p:spPr>
        <p:txBody>
          <a:bodyPr wrap="square">
            <a:spAutoFit/>
          </a:bodyPr>
          <a:lstStyle/>
          <a:p>
            <a:r>
              <a:rPr lang="en-GB" sz="2400" b="1" i="1" dirty="0">
                <a:solidFill>
                  <a:srgbClr val="000000"/>
                </a:solidFill>
                <a:latin typeface="Baskerville" panose="02020502070401020303" pitchFamily="18" charset="0"/>
              </a:rPr>
              <a:t>I thank you for the wonder of my being.</a:t>
            </a:r>
            <a:endParaRPr lang="en-GB" sz="2400" b="1" dirty="0">
              <a:solidFill>
                <a:srgbClr val="000000"/>
              </a:solidFill>
              <a:latin typeface="Baskerville" panose="02020502070401020303" pitchFamily="18" charset="0"/>
            </a:endParaRPr>
          </a:p>
          <a:p>
            <a:r>
              <a:rPr lang="en-GB" sz="2400" dirty="0">
                <a:solidFill>
                  <a:srgbClr val="000000"/>
                </a:solidFill>
                <a:latin typeface="Baskerville" panose="02020502070401020303" pitchFamily="18" charset="0"/>
              </a:rPr>
              <a:t>O Lord, you search me and you know me,</a:t>
            </a:r>
          </a:p>
          <a:p>
            <a:r>
              <a:rPr lang="en-GB" sz="2400" dirty="0">
                <a:solidFill>
                  <a:srgbClr val="000000"/>
                </a:solidFill>
                <a:latin typeface="Baskerville" panose="02020502070401020303" pitchFamily="18" charset="0"/>
              </a:rPr>
              <a:t>  you know my resting and my rising,</a:t>
            </a:r>
          </a:p>
          <a:p>
            <a:r>
              <a:rPr lang="en-GB" sz="2400" dirty="0">
                <a:solidFill>
                  <a:srgbClr val="000000"/>
                </a:solidFill>
                <a:latin typeface="Baskerville" panose="02020502070401020303" pitchFamily="18" charset="0"/>
              </a:rPr>
              <a:t>  you discern my purpose from afar.</a:t>
            </a:r>
          </a:p>
          <a:p>
            <a:r>
              <a:rPr lang="en-GB" sz="2400" dirty="0">
                <a:solidFill>
                  <a:srgbClr val="000000"/>
                </a:solidFill>
                <a:latin typeface="Baskerville" panose="02020502070401020303" pitchFamily="18" charset="0"/>
              </a:rPr>
              <a:t>You mark when I walk or lie down,</a:t>
            </a:r>
          </a:p>
          <a:p>
            <a:r>
              <a:rPr lang="en-GB" sz="2400" dirty="0">
                <a:solidFill>
                  <a:srgbClr val="000000"/>
                </a:solidFill>
                <a:latin typeface="Baskerville" panose="02020502070401020303" pitchFamily="18" charset="0"/>
              </a:rPr>
              <a:t>  all my ways lie open to you.</a:t>
            </a:r>
          </a:p>
          <a:p>
            <a:r>
              <a:rPr lang="en-GB" sz="2400" b="1" i="1" dirty="0">
                <a:solidFill>
                  <a:srgbClr val="000000"/>
                </a:solidFill>
                <a:latin typeface="Baskerville" panose="02020502070401020303" pitchFamily="18" charset="0"/>
              </a:rPr>
              <a:t>I thank you for the wonder of my being.</a:t>
            </a:r>
            <a:endParaRPr lang="en-GB" sz="2400" b="1" dirty="0">
              <a:solidFill>
                <a:srgbClr val="000000"/>
              </a:solidFill>
              <a:latin typeface="Baskerville" panose="02020502070401020303" pitchFamily="18" charset="0"/>
            </a:endParaRPr>
          </a:p>
          <a:p>
            <a:r>
              <a:rPr lang="en-GB" sz="2400" dirty="0">
                <a:solidFill>
                  <a:srgbClr val="000000"/>
                </a:solidFill>
                <a:latin typeface="Baskerville" panose="02020502070401020303" pitchFamily="18" charset="0"/>
              </a:rPr>
              <a:t>For it was you who created my being,</a:t>
            </a:r>
          </a:p>
          <a:p>
            <a:r>
              <a:rPr lang="en-GB" sz="2400" dirty="0">
                <a:solidFill>
                  <a:srgbClr val="000000"/>
                </a:solidFill>
                <a:latin typeface="Baskerville" panose="02020502070401020303" pitchFamily="18" charset="0"/>
              </a:rPr>
              <a:t>  knit me together in my mother’s womb.</a:t>
            </a:r>
          </a:p>
          <a:p>
            <a:r>
              <a:rPr lang="en-GB" sz="2400" dirty="0">
                <a:solidFill>
                  <a:srgbClr val="000000"/>
                </a:solidFill>
                <a:latin typeface="Baskerville" panose="02020502070401020303" pitchFamily="18" charset="0"/>
              </a:rPr>
              <a:t>I thank you for the wonder of my being,</a:t>
            </a:r>
          </a:p>
          <a:p>
            <a:r>
              <a:rPr lang="en-GB" sz="2400" dirty="0">
                <a:solidFill>
                  <a:srgbClr val="000000"/>
                </a:solidFill>
                <a:latin typeface="Baskerville" panose="02020502070401020303" pitchFamily="18" charset="0"/>
              </a:rPr>
              <a:t>  for the wonders of all your creation.</a:t>
            </a:r>
          </a:p>
          <a:p>
            <a:r>
              <a:rPr lang="en-GB" sz="2400" b="1" i="1" dirty="0">
                <a:solidFill>
                  <a:srgbClr val="000000"/>
                </a:solidFill>
                <a:latin typeface="Baskerville" panose="02020502070401020303" pitchFamily="18" charset="0"/>
              </a:rPr>
              <a:t>I thank you for the wonder of my being.</a:t>
            </a:r>
            <a:endParaRPr lang="en-GB" sz="2400" b="1" dirty="0">
              <a:solidFill>
                <a:srgbClr val="000000"/>
              </a:solidFill>
              <a:latin typeface="Baskerville" panose="02020502070401020303" pitchFamily="18" charset="0"/>
            </a:endParaRPr>
          </a:p>
          <a:p>
            <a:r>
              <a:rPr lang="en-GB" sz="2400" dirty="0">
                <a:solidFill>
                  <a:srgbClr val="000000"/>
                </a:solidFill>
                <a:latin typeface="Baskerville" panose="02020502070401020303" pitchFamily="18" charset="0"/>
              </a:rPr>
              <a:t>Already you knew my soul,</a:t>
            </a:r>
          </a:p>
          <a:p>
            <a:r>
              <a:rPr lang="en-GB" sz="2400" dirty="0">
                <a:solidFill>
                  <a:srgbClr val="000000"/>
                </a:solidFill>
                <a:latin typeface="Baskerville" panose="02020502070401020303" pitchFamily="18" charset="0"/>
              </a:rPr>
              <a:t>  my body held no secret from you</a:t>
            </a:r>
          </a:p>
          <a:p>
            <a:r>
              <a:rPr lang="en-GB" sz="2400" dirty="0">
                <a:solidFill>
                  <a:srgbClr val="000000"/>
                </a:solidFill>
                <a:latin typeface="Baskerville" panose="02020502070401020303" pitchFamily="18" charset="0"/>
              </a:rPr>
              <a:t>when I was being fashioned in secret</a:t>
            </a:r>
          </a:p>
          <a:p>
            <a:r>
              <a:rPr lang="en-GB" sz="2400" dirty="0">
                <a:solidFill>
                  <a:srgbClr val="000000"/>
                </a:solidFill>
                <a:latin typeface="Baskerville" panose="02020502070401020303" pitchFamily="18" charset="0"/>
              </a:rPr>
              <a:t>  and moulded in the depths of the earth.</a:t>
            </a:r>
          </a:p>
          <a:p>
            <a:r>
              <a:rPr lang="en-GB" sz="2400" b="1" i="1" dirty="0">
                <a:solidFill>
                  <a:srgbClr val="000000"/>
                </a:solidFill>
                <a:latin typeface="Baskerville" panose="02020502070401020303" pitchFamily="18" charset="0"/>
              </a:rPr>
              <a:t>I thank you for the wonder of my being.</a:t>
            </a:r>
            <a:endParaRPr lang="en-GB" sz="2400" b="1" i="0" dirty="0">
              <a:solidFill>
                <a:srgbClr val="000000"/>
              </a:solidFill>
              <a:effectLst/>
              <a:latin typeface="Baskerville" panose="02020502070401020303" pitchFamily="18" charset="0"/>
            </a:endParaRPr>
          </a:p>
        </p:txBody>
      </p:sp>
      <p:sp>
        <p:nvSpPr>
          <p:cNvPr id="3" name="TextBox 2">
            <a:extLst>
              <a:ext uri="{FF2B5EF4-FFF2-40B4-BE49-F238E27FC236}">
                <a16:creationId xmlns:a16="http://schemas.microsoft.com/office/drawing/2014/main" id="{887C1C5E-DCC4-6A46-B65D-13AAA5CFC8BE}"/>
              </a:ext>
            </a:extLst>
          </p:cNvPr>
          <p:cNvSpPr txBox="1"/>
          <p:nvPr/>
        </p:nvSpPr>
        <p:spPr>
          <a:xfrm>
            <a:off x="233082" y="185660"/>
            <a:ext cx="2294965" cy="1877437"/>
          </a:xfrm>
          <a:prstGeom prst="rect">
            <a:avLst/>
          </a:prstGeom>
          <a:solidFill>
            <a:schemeClr val="accent4">
              <a:lumMod val="40000"/>
              <a:lumOff val="60000"/>
            </a:schemeClr>
          </a:solidFill>
        </p:spPr>
        <p:txBody>
          <a:bodyPr wrap="square" rtlCol="0">
            <a:spAutoFit/>
          </a:bodyPr>
          <a:lstStyle/>
          <a:p>
            <a:r>
              <a:rPr lang="en-US" sz="2000" u="sng" dirty="0"/>
              <a:t>Responsorial Psalm</a:t>
            </a:r>
          </a:p>
          <a:p>
            <a:r>
              <a:rPr lang="en-GB" b="1" dirty="0"/>
              <a:t>Psalm 138(139):1-3,13-15</a:t>
            </a:r>
          </a:p>
          <a:p>
            <a:endParaRPr lang="en-GB" sz="2000" b="1" dirty="0"/>
          </a:p>
          <a:p>
            <a:r>
              <a:rPr lang="en-GB" sz="2000" b="1" dirty="0"/>
              <a:t>Everyone says the response in bold.</a:t>
            </a:r>
            <a:endParaRPr lang="en-US" sz="2000" dirty="0"/>
          </a:p>
        </p:txBody>
      </p:sp>
      <p:sp>
        <p:nvSpPr>
          <p:cNvPr id="4" name="Rectangle 3">
            <a:extLst>
              <a:ext uri="{FF2B5EF4-FFF2-40B4-BE49-F238E27FC236}">
                <a16:creationId xmlns:a16="http://schemas.microsoft.com/office/drawing/2014/main" id="{F3B09841-DB3D-C145-B392-83DB2FE9A8FA}"/>
              </a:ext>
            </a:extLst>
          </p:cNvPr>
          <p:cNvSpPr/>
          <p:nvPr/>
        </p:nvSpPr>
        <p:spPr>
          <a:xfrm>
            <a:off x="116540" y="5633305"/>
            <a:ext cx="2528047" cy="923330"/>
          </a:xfrm>
          <a:prstGeom prst="rect">
            <a:avLst/>
          </a:prstGeom>
          <a:solidFill>
            <a:schemeClr val="accent2">
              <a:lumMod val="40000"/>
              <a:lumOff val="60000"/>
            </a:schemeClr>
          </a:solidFill>
        </p:spPr>
        <p:txBody>
          <a:bodyPr wrap="square">
            <a:spAutoFit/>
          </a:bodyPr>
          <a:lstStyle/>
          <a:p>
            <a:r>
              <a:rPr lang="en-US" b="1" u="sng" dirty="0"/>
              <a:t>Reflection</a:t>
            </a:r>
          </a:p>
          <a:p>
            <a:r>
              <a:rPr lang="en-US" dirty="0">
                <a:hlinkClick r:id="rId2"/>
              </a:rPr>
              <a:t>https://www.youtube.com/watch?v=3lR18lqm_I0</a:t>
            </a:r>
            <a:endParaRPr lang="en-US" dirty="0"/>
          </a:p>
        </p:txBody>
      </p:sp>
    </p:spTree>
    <p:extLst>
      <p:ext uri="{BB962C8B-B14F-4D97-AF65-F5344CB8AC3E}">
        <p14:creationId xmlns:p14="http://schemas.microsoft.com/office/powerpoint/2010/main" val="544542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26C46-BDFF-5946-A068-01E0FB351170}"/>
              </a:ext>
            </a:extLst>
          </p:cNvPr>
          <p:cNvPicPr>
            <a:picLocks noChangeAspect="1"/>
          </p:cNvPicPr>
          <p:nvPr/>
        </p:nvPicPr>
        <p:blipFill>
          <a:blip r:embed="rId2"/>
          <a:stretch>
            <a:fillRect/>
          </a:stretch>
        </p:blipFill>
        <p:spPr>
          <a:xfrm>
            <a:off x="393700" y="358215"/>
            <a:ext cx="8356600" cy="1587500"/>
          </a:xfrm>
          <a:prstGeom prst="rect">
            <a:avLst/>
          </a:prstGeom>
        </p:spPr>
      </p:pic>
      <p:pic>
        <p:nvPicPr>
          <p:cNvPr id="3" name="Picture 2">
            <a:extLst>
              <a:ext uri="{FF2B5EF4-FFF2-40B4-BE49-F238E27FC236}">
                <a16:creationId xmlns:a16="http://schemas.microsoft.com/office/drawing/2014/main" id="{4AA1242E-D8E8-5642-B82B-A7DDE0850594}"/>
              </a:ext>
            </a:extLst>
          </p:cNvPr>
          <p:cNvPicPr>
            <a:picLocks noChangeAspect="1"/>
          </p:cNvPicPr>
          <p:nvPr/>
        </p:nvPicPr>
        <p:blipFill>
          <a:blip r:embed="rId3"/>
          <a:stretch>
            <a:fillRect/>
          </a:stretch>
        </p:blipFill>
        <p:spPr>
          <a:xfrm>
            <a:off x="5679142" y="3944471"/>
            <a:ext cx="2634502" cy="2634502"/>
          </a:xfrm>
          <a:prstGeom prst="rect">
            <a:avLst/>
          </a:prstGeom>
        </p:spPr>
      </p:pic>
      <p:sp>
        <p:nvSpPr>
          <p:cNvPr id="4" name="TextBox 3">
            <a:extLst>
              <a:ext uri="{FF2B5EF4-FFF2-40B4-BE49-F238E27FC236}">
                <a16:creationId xmlns:a16="http://schemas.microsoft.com/office/drawing/2014/main" id="{04AA7E70-9DB1-E545-A26E-64191A1A8974}"/>
              </a:ext>
            </a:extLst>
          </p:cNvPr>
          <p:cNvSpPr txBox="1"/>
          <p:nvPr/>
        </p:nvSpPr>
        <p:spPr>
          <a:xfrm>
            <a:off x="393700" y="1841242"/>
            <a:ext cx="5989171" cy="5016758"/>
          </a:xfrm>
          <a:prstGeom prst="rect">
            <a:avLst/>
          </a:prstGeom>
          <a:noFill/>
        </p:spPr>
        <p:txBody>
          <a:bodyPr wrap="square" rtlCol="0">
            <a:spAutoFit/>
          </a:bodyPr>
          <a:lstStyle/>
          <a:p>
            <a:r>
              <a:rPr lang="en-US" sz="3200" dirty="0"/>
              <a:t>This is a simple method of prayer attributed to Pope Francis, patron of Mission Together, while he was Archbishop of Argentina. By using the fingers on our hands, the prayer encourages us to see how, through God’s love, we are connected to all people and concern for the needs of others is part of who we are.</a:t>
            </a:r>
          </a:p>
        </p:txBody>
      </p:sp>
    </p:spTree>
    <p:extLst>
      <p:ext uri="{BB962C8B-B14F-4D97-AF65-F5344CB8AC3E}">
        <p14:creationId xmlns:p14="http://schemas.microsoft.com/office/powerpoint/2010/main" val="3444218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C5B53C-2B6E-0142-99DA-0B873C3E110F}"/>
              </a:ext>
            </a:extLst>
          </p:cNvPr>
          <p:cNvPicPr>
            <a:picLocks noChangeAspect="1"/>
          </p:cNvPicPr>
          <p:nvPr/>
        </p:nvPicPr>
        <p:blipFill>
          <a:blip r:embed="rId2"/>
          <a:stretch>
            <a:fillRect/>
          </a:stretch>
        </p:blipFill>
        <p:spPr>
          <a:xfrm>
            <a:off x="374650" y="12700"/>
            <a:ext cx="8394700" cy="6832600"/>
          </a:xfrm>
          <a:prstGeom prst="rect">
            <a:avLst/>
          </a:prstGeom>
        </p:spPr>
      </p:pic>
    </p:spTree>
    <p:extLst>
      <p:ext uri="{BB962C8B-B14F-4D97-AF65-F5344CB8AC3E}">
        <p14:creationId xmlns:p14="http://schemas.microsoft.com/office/powerpoint/2010/main" val="3844435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B25BF-2292-974F-ADA4-51F2D8027B9F}"/>
              </a:ext>
            </a:extLst>
          </p:cNvPr>
          <p:cNvSpPr txBox="1"/>
          <p:nvPr/>
        </p:nvSpPr>
        <p:spPr>
          <a:xfrm>
            <a:off x="6340241" y="2042817"/>
            <a:ext cx="2468946" cy="2400657"/>
          </a:xfrm>
          <a:prstGeom prst="rect">
            <a:avLst/>
          </a:prstGeom>
          <a:noFill/>
        </p:spPr>
        <p:txBody>
          <a:bodyPr wrap="none" rtlCol="0">
            <a:spAutoFit/>
          </a:bodyPr>
          <a:lstStyle/>
          <a:p>
            <a:pPr algn="r" defTabSz="685800"/>
            <a:r>
              <a:rPr lang="en-GB" sz="3000" dirty="0">
                <a:latin typeface="Calibri" panose="020F0502020204030204"/>
              </a:rPr>
              <a:t>In the name </a:t>
            </a:r>
          </a:p>
          <a:p>
            <a:pPr algn="r" defTabSz="685800"/>
            <a:r>
              <a:rPr lang="en-GB" sz="3000" dirty="0">
                <a:latin typeface="Calibri" panose="020F0502020204030204"/>
              </a:rPr>
              <a:t>of the </a:t>
            </a:r>
            <a:r>
              <a:rPr lang="en-GB" sz="3000" b="1" dirty="0">
                <a:latin typeface="Calibri" panose="020F0502020204030204"/>
              </a:rPr>
              <a:t>Father</a:t>
            </a:r>
            <a:r>
              <a:rPr lang="en-GB" sz="3000" dirty="0">
                <a:latin typeface="Calibri" panose="020F0502020204030204"/>
              </a:rPr>
              <a:t>,</a:t>
            </a:r>
          </a:p>
          <a:p>
            <a:pPr algn="r" defTabSz="685800"/>
            <a:r>
              <a:rPr lang="en-GB" sz="3000" dirty="0">
                <a:latin typeface="Calibri" panose="020F0502020204030204"/>
              </a:rPr>
              <a:t>and of the </a:t>
            </a:r>
            <a:r>
              <a:rPr lang="en-GB" sz="3000" b="1" dirty="0">
                <a:latin typeface="Calibri" panose="020F0502020204030204"/>
              </a:rPr>
              <a:t>Son</a:t>
            </a:r>
          </a:p>
          <a:p>
            <a:pPr algn="r" defTabSz="685800"/>
            <a:r>
              <a:rPr lang="en-GB" sz="3000" dirty="0">
                <a:latin typeface="Calibri" panose="020F0502020204030204"/>
              </a:rPr>
              <a:t>and of the</a:t>
            </a:r>
          </a:p>
          <a:p>
            <a:pPr algn="r" defTabSz="685800"/>
            <a:r>
              <a:rPr lang="en-GB" sz="3000" dirty="0">
                <a:latin typeface="Calibri" panose="020F0502020204030204"/>
              </a:rPr>
              <a:t> </a:t>
            </a:r>
            <a:r>
              <a:rPr lang="en-GB" sz="3000" b="1" dirty="0">
                <a:latin typeface="Calibri" panose="020F0502020204030204"/>
              </a:rPr>
              <a:t>Holy Spirit</a:t>
            </a:r>
          </a:p>
        </p:txBody>
      </p:sp>
      <p:sp>
        <p:nvSpPr>
          <p:cNvPr id="4" name="TextBox 3">
            <a:extLst>
              <a:ext uri="{FF2B5EF4-FFF2-40B4-BE49-F238E27FC236}">
                <a16:creationId xmlns:a16="http://schemas.microsoft.com/office/drawing/2014/main" id="{BFD660B2-9988-0B46-A040-682789096F3E}"/>
              </a:ext>
            </a:extLst>
          </p:cNvPr>
          <p:cNvSpPr txBox="1"/>
          <p:nvPr/>
        </p:nvSpPr>
        <p:spPr>
          <a:xfrm>
            <a:off x="7647478" y="5075039"/>
            <a:ext cx="1130438" cy="553998"/>
          </a:xfrm>
          <a:prstGeom prst="rect">
            <a:avLst/>
          </a:prstGeom>
          <a:noFill/>
        </p:spPr>
        <p:txBody>
          <a:bodyPr wrap="none" rtlCol="0">
            <a:spAutoFit/>
          </a:bodyPr>
          <a:lstStyle/>
          <a:p>
            <a:pPr algn="r" defTabSz="685800"/>
            <a:r>
              <a:rPr lang="en-GB" sz="3000" b="1" dirty="0">
                <a:latin typeface="Calibri" panose="020F0502020204030204"/>
              </a:rPr>
              <a:t>Amen</a:t>
            </a:r>
          </a:p>
        </p:txBody>
      </p:sp>
      <p:pic>
        <p:nvPicPr>
          <p:cNvPr id="5" name="Picture 4">
            <a:extLst>
              <a:ext uri="{FF2B5EF4-FFF2-40B4-BE49-F238E27FC236}">
                <a16:creationId xmlns:a16="http://schemas.microsoft.com/office/drawing/2014/main" id="{B3E04E67-6058-1A4D-B925-4D750E92EBDF}"/>
              </a:ext>
            </a:extLst>
          </p:cNvPr>
          <p:cNvPicPr>
            <a:picLocks noChangeAspect="1"/>
          </p:cNvPicPr>
          <p:nvPr/>
        </p:nvPicPr>
        <p:blipFill>
          <a:blip r:embed="rId2">
            <a:alphaModFix amt="36000"/>
          </a:blip>
          <a:stretch>
            <a:fillRect/>
          </a:stretch>
        </p:blipFill>
        <p:spPr>
          <a:xfrm>
            <a:off x="50045" y="223916"/>
            <a:ext cx="9093955" cy="6461363"/>
          </a:xfrm>
          <a:prstGeom prst="rect">
            <a:avLst/>
          </a:prstGeom>
        </p:spPr>
      </p:pic>
    </p:spTree>
    <p:extLst>
      <p:ext uri="{BB962C8B-B14F-4D97-AF65-F5344CB8AC3E}">
        <p14:creationId xmlns:p14="http://schemas.microsoft.com/office/powerpoint/2010/main" val="107200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5B170D-1F85-4C46-B7DF-3116829297AE}"/>
              </a:ext>
            </a:extLst>
          </p:cNvPr>
          <p:cNvSpPr txBox="1"/>
          <p:nvPr/>
        </p:nvSpPr>
        <p:spPr>
          <a:xfrm>
            <a:off x="1159329" y="1632859"/>
            <a:ext cx="7168242" cy="1862048"/>
          </a:xfrm>
          <a:prstGeom prst="rect">
            <a:avLst/>
          </a:prstGeom>
          <a:noFill/>
        </p:spPr>
        <p:txBody>
          <a:bodyPr wrap="square" rtlCol="0">
            <a:spAutoFit/>
          </a:bodyPr>
          <a:lstStyle/>
          <a:p>
            <a:pPr algn="ctr"/>
            <a:r>
              <a:rPr lang="en-US" sz="11500" dirty="0">
                <a:latin typeface="Chalkboard SE" panose="03050602040202020205" pitchFamily="66" charset="77"/>
              </a:rPr>
              <a:t>Friday</a:t>
            </a:r>
            <a:endParaRPr lang="en-US" sz="5400" dirty="0">
              <a:latin typeface="Chalkboard SE" panose="03050602040202020205" pitchFamily="66" charset="77"/>
            </a:endParaRPr>
          </a:p>
        </p:txBody>
      </p:sp>
    </p:spTree>
    <p:extLst>
      <p:ext uri="{BB962C8B-B14F-4D97-AF65-F5344CB8AC3E}">
        <p14:creationId xmlns:p14="http://schemas.microsoft.com/office/powerpoint/2010/main" val="3267238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B25BF-2292-974F-ADA4-51F2D8027B9F}"/>
              </a:ext>
            </a:extLst>
          </p:cNvPr>
          <p:cNvSpPr txBox="1"/>
          <p:nvPr/>
        </p:nvSpPr>
        <p:spPr>
          <a:xfrm>
            <a:off x="6340241" y="2042817"/>
            <a:ext cx="2468946" cy="2400657"/>
          </a:xfrm>
          <a:prstGeom prst="rect">
            <a:avLst/>
          </a:prstGeom>
          <a:noFill/>
        </p:spPr>
        <p:txBody>
          <a:bodyPr wrap="none" rtlCol="0">
            <a:spAutoFit/>
          </a:bodyPr>
          <a:lstStyle/>
          <a:p>
            <a:pPr algn="r" defTabSz="685800"/>
            <a:r>
              <a:rPr lang="en-GB" sz="3000" dirty="0">
                <a:latin typeface="Calibri" panose="020F0502020204030204"/>
              </a:rPr>
              <a:t>In the name </a:t>
            </a:r>
          </a:p>
          <a:p>
            <a:pPr algn="r" defTabSz="685800"/>
            <a:r>
              <a:rPr lang="en-GB" sz="3000" dirty="0">
                <a:latin typeface="Calibri" panose="020F0502020204030204"/>
              </a:rPr>
              <a:t>of the </a:t>
            </a:r>
            <a:r>
              <a:rPr lang="en-GB" sz="3000" b="1" dirty="0">
                <a:latin typeface="Calibri" panose="020F0502020204030204"/>
              </a:rPr>
              <a:t>Father</a:t>
            </a:r>
            <a:r>
              <a:rPr lang="en-GB" sz="3000" dirty="0">
                <a:latin typeface="Calibri" panose="020F0502020204030204"/>
              </a:rPr>
              <a:t>,</a:t>
            </a:r>
          </a:p>
          <a:p>
            <a:pPr algn="r" defTabSz="685800"/>
            <a:r>
              <a:rPr lang="en-GB" sz="3000" dirty="0">
                <a:latin typeface="Calibri" panose="020F0502020204030204"/>
              </a:rPr>
              <a:t>and of the </a:t>
            </a:r>
            <a:r>
              <a:rPr lang="en-GB" sz="3000" b="1" dirty="0">
                <a:latin typeface="Calibri" panose="020F0502020204030204"/>
              </a:rPr>
              <a:t>Son</a:t>
            </a:r>
          </a:p>
          <a:p>
            <a:pPr algn="r" defTabSz="685800"/>
            <a:r>
              <a:rPr lang="en-GB" sz="3000" dirty="0">
                <a:latin typeface="Calibri" panose="020F0502020204030204"/>
              </a:rPr>
              <a:t>and of the</a:t>
            </a:r>
          </a:p>
          <a:p>
            <a:pPr algn="r" defTabSz="685800"/>
            <a:r>
              <a:rPr lang="en-GB" sz="3000" dirty="0">
                <a:latin typeface="Calibri" panose="020F0502020204030204"/>
              </a:rPr>
              <a:t> </a:t>
            </a:r>
            <a:r>
              <a:rPr lang="en-GB" sz="3000" b="1" dirty="0">
                <a:latin typeface="Calibri" panose="020F0502020204030204"/>
              </a:rPr>
              <a:t>Holy Spirit</a:t>
            </a:r>
          </a:p>
        </p:txBody>
      </p:sp>
      <p:sp>
        <p:nvSpPr>
          <p:cNvPr id="4" name="TextBox 3">
            <a:extLst>
              <a:ext uri="{FF2B5EF4-FFF2-40B4-BE49-F238E27FC236}">
                <a16:creationId xmlns:a16="http://schemas.microsoft.com/office/drawing/2014/main" id="{BFD660B2-9988-0B46-A040-682789096F3E}"/>
              </a:ext>
            </a:extLst>
          </p:cNvPr>
          <p:cNvSpPr txBox="1"/>
          <p:nvPr/>
        </p:nvSpPr>
        <p:spPr>
          <a:xfrm>
            <a:off x="7647478" y="5075039"/>
            <a:ext cx="1130438" cy="553998"/>
          </a:xfrm>
          <a:prstGeom prst="rect">
            <a:avLst/>
          </a:prstGeom>
          <a:noFill/>
        </p:spPr>
        <p:txBody>
          <a:bodyPr wrap="none" rtlCol="0">
            <a:spAutoFit/>
          </a:bodyPr>
          <a:lstStyle/>
          <a:p>
            <a:pPr algn="r" defTabSz="685800"/>
            <a:r>
              <a:rPr lang="en-GB" sz="3000" b="1" dirty="0">
                <a:latin typeface="Calibri" panose="020F0502020204030204"/>
              </a:rPr>
              <a:t>Amen</a:t>
            </a:r>
          </a:p>
        </p:txBody>
      </p:sp>
      <p:pic>
        <p:nvPicPr>
          <p:cNvPr id="5" name="Picture 4">
            <a:extLst>
              <a:ext uri="{FF2B5EF4-FFF2-40B4-BE49-F238E27FC236}">
                <a16:creationId xmlns:a16="http://schemas.microsoft.com/office/drawing/2014/main" id="{B3E04E67-6058-1A4D-B925-4D750E92EBDF}"/>
              </a:ext>
            </a:extLst>
          </p:cNvPr>
          <p:cNvPicPr>
            <a:picLocks noChangeAspect="1"/>
          </p:cNvPicPr>
          <p:nvPr/>
        </p:nvPicPr>
        <p:blipFill>
          <a:blip r:embed="rId2">
            <a:alphaModFix amt="36000"/>
          </a:blip>
          <a:stretch>
            <a:fillRect/>
          </a:stretch>
        </p:blipFill>
        <p:spPr>
          <a:xfrm>
            <a:off x="50045" y="223916"/>
            <a:ext cx="9093955" cy="6461363"/>
          </a:xfrm>
          <a:prstGeom prst="rect">
            <a:avLst/>
          </a:prstGeom>
        </p:spPr>
      </p:pic>
    </p:spTree>
    <p:extLst>
      <p:ext uri="{BB962C8B-B14F-4D97-AF65-F5344CB8AC3E}">
        <p14:creationId xmlns:p14="http://schemas.microsoft.com/office/powerpoint/2010/main" val="356089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42EF45-E539-C346-9953-21D9D42454B6}"/>
              </a:ext>
            </a:extLst>
          </p:cNvPr>
          <p:cNvPicPr>
            <a:picLocks noChangeAspect="1"/>
          </p:cNvPicPr>
          <p:nvPr/>
        </p:nvPicPr>
        <p:blipFill>
          <a:blip r:embed="rId3">
            <a:alphaModFix amt="36000"/>
          </a:blip>
          <a:stretch>
            <a:fillRect/>
          </a:stretch>
        </p:blipFill>
        <p:spPr>
          <a:xfrm>
            <a:off x="50045" y="223916"/>
            <a:ext cx="9093955" cy="6461363"/>
          </a:xfrm>
          <a:prstGeom prst="rect">
            <a:avLst/>
          </a:prstGeom>
        </p:spPr>
      </p:pic>
      <p:sp>
        <p:nvSpPr>
          <p:cNvPr id="4" name="TextBox 3">
            <a:extLst>
              <a:ext uri="{FF2B5EF4-FFF2-40B4-BE49-F238E27FC236}">
                <a16:creationId xmlns:a16="http://schemas.microsoft.com/office/drawing/2014/main" id="{C770195A-7104-49E4-A7E8-E265CF866E66}"/>
              </a:ext>
            </a:extLst>
          </p:cNvPr>
          <p:cNvSpPr txBox="1"/>
          <p:nvPr/>
        </p:nvSpPr>
        <p:spPr>
          <a:xfrm>
            <a:off x="482601" y="3347895"/>
            <a:ext cx="3910382" cy="1807036"/>
          </a:xfrm>
          <a:prstGeom prst="rect">
            <a:avLst/>
          </a:prstGeom>
          <a:noFill/>
        </p:spPr>
        <p:txBody>
          <a:bodyPr vert="horz" lIns="68580" tIns="34290" rIns="68580" bIns="34290" rtlCol="0" anchor="t">
            <a:normAutofit/>
          </a:bodyPr>
          <a:lstStyle/>
          <a:p>
            <a:pPr algn="ctr">
              <a:lnSpc>
                <a:spcPct val="90000"/>
              </a:lnSpc>
              <a:spcBef>
                <a:spcPct val="0"/>
              </a:spcBef>
              <a:spcAft>
                <a:spcPts val="450"/>
              </a:spcAft>
            </a:pPr>
            <a:r>
              <a:rPr lang="en-US" sz="3600" b="1" dirty="0">
                <a:latin typeface="+mj-lt"/>
                <a:ea typeface="+mj-ea"/>
                <a:cs typeface="+mj-cs"/>
              </a:rPr>
              <a:t>Let the light of </a:t>
            </a:r>
          </a:p>
          <a:p>
            <a:pPr algn="ctr">
              <a:lnSpc>
                <a:spcPct val="90000"/>
              </a:lnSpc>
              <a:spcBef>
                <a:spcPct val="0"/>
              </a:spcBef>
              <a:spcAft>
                <a:spcPts val="450"/>
              </a:spcAft>
            </a:pPr>
            <a:r>
              <a:rPr lang="en-US" sz="3600" b="1" dirty="0">
                <a:latin typeface="+mj-lt"/>
                <a:ea typeface="+mj-ea"/>
                <a:cs typeface="+mj-cs"/>
              </a:rPr>
              <a:t>Jesus </a:t>
            </a:r>
          </a:p>
          <a:p>
            <a:pPr algn="ctr">
              <a:lnSpc>
                <a:spcPct val="90000"/>
              </a:lnSpc>
              <a:spcBef>
                <a:spcPct val="0"/>
              </a:spcBef>
              <a:spcAft>
                <a:spcPts val="450"/>
              </a:spcAft>
            </a:pPr>
            <a:r>
              <a:rPr lang="en-US" sz="3600" b="1" dirty="0">
                <a:latin typeface="+mj-lt"/>
                <a:ea typeface="+mj-ea"/>
                <a:cs typeface="+mj-cs"/>
              </a:rPr>
              <a:t>shine in our hearts</a:t>
            </a:r>
            <a:r>
              <a:rPr lang="en-US" sz="3600" dirty="0">
                <a:solidFill>
                  <a:schemeClr val="bg2">
                    <a:lumMod val="75000"/>
                  </a:schemeClr>
                </a:solidFill>
                <a:latin typeface="+mj-lt"/>
                <a:ea typeface="+mj-ea"/>
                <a:cs typeface="+mj-cs"/>
              </a:rPr>
              <a:t>.</a:t>
            </a:r>
            <a:endParaRPr lang="en-US" sz="3600" b="1" dirty="0">
              <a:solidFill>
                <a:schemeClr val="bg2">
                  <a:lumMod val="75000"/>
                </a:schemeClr>
              </a:solidFill>
              <a:latin typeface="+mj-lt"/>
              <a:ea typeface="+mj-ea"/>
              <a:cs typeface="+mj-cs"/>
            </a:endParaRPr>
          </a:p>
        </p:txBody>
      </p:sp>
      <p:pic>
        <p:nvPicPr>
          <p:cNvPr id="2052" name="Picture 4" descr="500+ Amazing Candle Photos Pexels · Free Stock Photos">
            <a:extLst>
              <a:ext uri="{FF2B5EF4-FFF2-40B4-BE49-F238E27FC236}">
                <a16:creationId xmlns:a16="http://schemas.microsoft.com/office/drawing/2014/main" id="{311983F2-9F06-453B-A3F6-864A44CF0D0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15814" y="1265855"/>
            <a:ext cx="4628186" cy="4734919"/>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38293842"/>
      </p:ext>
    </p:extLst>
  </p:cSld>
  <p:clrMapOvr>
    <a:masterClrMapping/>
  </p:clrMapOvr>
  <mc:AlternateContent xmlns:mc="http://schemas.openxmlformats.org/markup-compatibility/2006" xmlns:p14="http://schemas.microsoft.com/office/powerpoint/2010/main">
    <mc:Choice Requires="p14">
      <p:transition spd="slow" p14:dur="1750" advTm="9911">
        <p:fade/>
      </p:transition>
    </mc:Choice>
    <mc:Fallback xmlns="">
      <p:transition spd="slow" advTm="99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A4E35B-99CA-0B40-B739-BCE87AF33F7A}"/>
              </a:ext>
            </a:extLst>
          </p:cNvPr>
          <p:cNvSpPr/>
          <p:nvPr/>
        </p:nvSpPr>
        <p:spPr>
          <a:xfrm>
            <a:off x="215153" y="2111659"/>
            <a:ext cx="8749553" cy="1938992"/>
          </a:xfrm>
          <a:prstGeom prst="rect">
            <a:avLst/>
          </a:prstGeom>
        </p:spPr>
        <p:txBody>
          <a:bodyPr wrap="square">
            <a:spAutoFit/>
          </a:bodyPr>
          <a:lstStyle/>
          <a:p>
            <a:r>
              <a:rPr lang="en-US" sz="2400" dirty="0"/>
              <a:t>Click on the link and play the video – it will guide you through scripture and prayer.</a:t>
            </a:r>
          </a:p>
          <a:p>
            <a:endParaRPr lang="en-US" dirty="0"/>
          </a:p>
          <a:p>
            <a:r>
              <a:rPr lang="en-US" dirty="0">
                <a:hlinkClick r:id="rId2"/>
              </a:rPr>
              <a:t>https://www.loyolapress.com/3-minute-retreats-daily-online-prayer/?utm_source=ignsp&amp;utm_medium=blog&amp;utm_campaign=ignatian</a:t>
            </a:r>
            <a:endParaRPr lang="en-US" dirty="0"/>
          </a:p>
          <a:p>
            <a:endParaRPr lang="en-US" dirty="0"/>
          </a:p>
        </p:txBody>
      </p:sp>
      <p:sp>
        <p:nvSpPr>
          <p:cNvPr id="3" name="Rectangle 2">
            <a:extLst>
              <a:ext uri="{FF2B5EF4-FFF2-40B4-BE49-F238E27FC236}">
                <a16:creationId xmlns:a16="http://schemas.microsoft.com/office/drawing/2014/main" id="{3B83F6F8-8B46-2B47-BDEB-8678DBE1ADE6}"/>
              </a:ext>
            </a:extLst>
          </p:cNvPr>
          <p:cNvSpPr/>
          <p:nvPr/>
        </p:nvSpPr>
        <p:spPr>
          <a:xfrm>
            <a:off x="1293061" y="385500"/>
            <a:ext cx="4800802"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3 minute retreat</a:t>
            </a:r>
          </a:p>
        </p:txBody>
      </p:sp>
    </p:spTree>
    <p:extLst>
      <p:ext uri="{BB962C8B-B14F-4D97-AF65-F5344CB8AC3E}">
        <p14:creationId xmlns:p14="http://schemas.microsoft.com/office/powerpoint/2010/main" val="151612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7C3F8C-22A3-DB43-B52B-0A93DFF93247}"/>
              </a:ext>
            </a:extLst>
          </p:cNvPr>
          <p:cNvSpPr/>
          <p:nvPr/>
        </p:nvSpPr>
        <p:spPr>
          <a:xfrm>
            <a:off x="197224" y="216584"/>
            <a:ext cx="8821270" cy="5262979"/>
          </a:xfrm>
          <a:prstGeom prst="rect">
            <a:avLst/>
          </a:prstGeom>
          <a:solidFill>
            <a:schemeClr val="accent4">
              <a:lumMod val="40000"/>
              <a:lumOff val="60000"/>
            </a:schemeClr>
          </a:solidFill>
        </p:spPr>
        <p:txBody>
          <a:bodyPr wrap="square">
            <a:spAutoFit/>
          </a:bodyPr>
          <a:lstStyle/>
          <a:p>
            <a:r>
              <a:rPr lang="en-GB" sz="2800" dirty="0">
                <a:latin typeface="Usherwood"/>
              </a:rPr>
              <a:t>Today is the feast of Saints John Fisher and Thomas More. John Fisher was born in Yorkshire, in 1469, and became Bishop of Rochester in Kent. He was well- known as a man of learning, and had written several books. Bishop John Fisher was asked to study the “problem” of the marriage of King Henry VIII </a:t>
            </a:r>
            <a:r>
              <a:rPr lang="en-GB" sz="2800" i="1" dirty="0">
                <a:latin typeface="Usherwood"/>
              </a:rPr>
              <a:t> </a:t>
            </a:r>
            <a:r>
              <a:rPr lang="en-GB" sz="2800" dirty="0">
                <a:latin typeface="Usherwood"/>
              </a:rPr>
              <a:t>to Catherine of Aragon. The king wanted to divorce her after 18 years of marriage, in order to have a male successor to the throne. Henry VIII wanted John Fisher and Thomas More (and others) to tell him that he was free to marry again. Both John Fisher and Thomas More were executed for opposing King Henry VIII, who declared himself to be Head of the Church in England. </a:t>
            </a:r>
            <a:endParaRPr lang="en-GB" sz="2800" dirty="0">
              <a:effectLst/>
            </a:endParaRPr>
          </a:p>
        </p:txBody>
      </p:sp>
      <p:sp>
        <p:nvSpPr>
          <p:cNvPr id="4" name="TextBox 3">
            <a:extLst>
              <a:ext uri="{FF2B5EF4-FFF2-40B4-BE49-F238E27FC236}">
                <a16:creationId xmlns:a16="http://schemas.microsoft.com/office/drawing/2014/main" id="{8F162A08-0DFF-AC4C-BACB-AC6B8E05E151}"/>
              </a:ext>
            </a:extLst>
          </p:cNvPr>
          <p:cNvSpPr txBox="1"/>
          <p:nvPr/>
        </p:nvSpPr>
        <p:spPr>
          <a:xfrm>
            <a:off x="197224" y="5479563"/>
            <a:ext cx="8946776" cy="1446550"/>
          </a:xfrm>
          <a:prstGeom prst="rect">
            <a:avLst/>
          </a:prstGeom>
          <a:noFill/>
        </p:spPr>
        <p:txBody>
          <a:bodyPr wrap="square" rtlCol="0">
            <a:spAutoFit/>
          </a:bodyPr>
          <a:lstStyle/>
          <a:p>
            <a:r>
              <a:rPr lang="en-US" sz="4400" dirty="0"/>
              <a:t>Let’s listen to the Gospel reading from Mass for today, their Feast day…</a:t>
            </a:r>
          </a:p>
        </p:txBody>
      </p:sp>
    </p:spTree>
    <p:extLst>
      <p:ext uri="{BB962C8B-B14F-4D97-AF65-F5344CB8AC3E}">
        <p14:creationId xmlns:p14="http://schemas.microsoft.com/office/powerpoint/2010/main" val="33613673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B25BF-2292-974F-ADA4-51F2D8027B9F}"/>
              </a:ext>
            </a:extLst>
          </p:cNvPr>
          <p:cNvSpPr txBox="1"/>
          <p:nvPr/>
        </p:nvSpPr>
        <p:spPr>
          <a:xfrm>
            <a:off x="6340241" y="2042817"/>
            <a:ext cx="2468946" cy="2400657"/>
          </a:xfrm>
          <a:prstGeom prst="rect">
            <a:avLst/>
          </a:prstGeom>
          <a:noFill/>
        </p:spPr>
        <p:txBody>
          <a:bodyPr wrap="none" rtlCol="0">
            <a:spAutoFit/>
          </a:bodyPr>
          <a:lstStyle/>
          <a:p>
            <a:pPr algn="r" defTabSz="685800"/>
            <a:r>
              <a:rPr lang="en-GB" sz="3000" dirty="0">
                <a:latin typeface="Calibri" panose="020F0502020204030204"/>
              </a:rPr>
              <a:t>In the name </a:t>
            </a:r>
          </a:p>
          <a:p>
            <a:pPr algn="r" defTabSz="685800"/>
            <a:r>
              <a:rPr lang="en-GB" sz="3000" dirty="0">
                <a:latin typeface="Calibri" panose="020F0502020204030204"/>
              </a:rPr>
              <a:t>of the </a:t>
            </a:r>
            <a:r>
              <a:rPr lang="en-GB" sz="3000" b="1" dirty="0">
                <a:latin typeface="Calibri" panose="020F0502020204030204"/>
              </a:rPr>
              <a:t>Father</a:t>
            </a:r>
            <a:r>
              <a:rPr lang="en-GB" sz="3000" dirty="0">
                <a:latin typeface="Calibri" panose="020F0502020204030204"/>
              </a:rPr>
              <a:t>,</a:t>
            </a:r>
          </a:p>
          <a:p>
            <a:pPr algn="r" defTabSz="685800"/>
            <a:r>
              <a:rPr lang="en-GB" sz="3000" dirty="0">
                <a:latin typeface="Calibri" panose="020F0502020204030204"/>
              </a:rPr>
              <a:t>and of the </a:t>
            </a:r>
            <a:r>
              <a:rPr lang="en-GB" sz="3000" b="1" dirty="0">
                <a:latin typeface="Calibri" panose="020F0502020204030204"/>
              </a:rPr>
              <a:t>Son</a:t>
            </a:r>
          </a:p>
          <a:p>
            <a:pPr algn="r" defTabSz="685800"/>
            <a:r>
              <a:rPr lang="en-GB" sz="3000" dirty="0">
                <a:latin typeface="Calibri" panose="020F0502020204030204"/>
              </a:rPr>
              <a:t>and of the</a:t>
            </a:r>
          </a:p>
          <a:p>
            <a:pPr algn="r" defTabSz="685800"/>
            <a:r>
              <a:rPr lang="en-GB" sz="3000" dirty="0">
                <a:latin typeface="Calibri" panose="020F0502020204030204"/>
              </a:rPr>
              <a:t> </a:t>
            </a:r>
            <a:r>
              <a:rPr lang="en-GB" sz="3000" b="1" dirty="0">
                <a:latin typeface="Calibri" panose="020F0502020204030204"/>
              </a:rPr>
              <a:t>Holy Spirit</a:t>
            </a:r>
          </a:p>
        </p:txBody>
      </p:sp>
      <p:sp>
        <p:nvSpPr>
          <p:cNvPr id="4" name="TextBox 3">
            <a:extLst>
              <a:ext uri="{FF2B5EF4-FFF2-40B4-BE49-F238E27FC236}">
                <a16:creationId xmlns:a16="http://schemas.microsoft.com/office/drawing/2014/main" id="{BFD660B2-9988-0B46-A040-682789096F3E}"/>
              </a:ext>
            </a:extLst>
          </p:cNvPr>
          <p:cNvSpPr txBox="1"/>
          <p:nvPr/>
        </p:nvSpPr>
        <p:spPr>
          <a:xfrm>
            <a:off x="7647478" y="5075039"/>
            <a:ext cx="1130438" cy="553998"/>
          </a:xfrm>
          <a:prstGeom prst="rect">
            <a:avLst/>
          </a:prstGeom>
          <a:noFill/>
        </p:spPr>
        <p:txBody>
          <a:bodyPr wrap="none" rtlCol="0">
            <a:spAutoFit/>
          </a:bodyPr>
          <a:lstStyle/>
          <a:p>
            <a:pPr algn="r" defTabSz="685800"/>
            <a:r>
              <a:rPr lang="en-GB" sz="3000" b="1" dirty="0">
                <a:latin typeface="Calibri" panose="020F0502020204030204"/>
              </a:rPr>
              <a:t>Amen</a:t>
            </a:r>
          </a:p>
        </p:txBody>
      </p:sp>
      <p:pic>
        <p:nvPicPr>
          <p:cNvPr id="5" name="Picture 4">
            <a:extLst>
              <a:ext uri="{FF2B5EF4-FFF2-40B4-BE49-F238E27FC236}">
                <a16:creationId xmlns:a16="http://schemas.microsoft.com/office/drawing/2014/main" id="{B3E04E67-6058-1A4D-B925-4D750E92EBDF}"/>
              </a:ext>
            </a:extLst>
          </p:cNvPr>
          <p:cNvPicPr>
            <a:picLocks noChangeAspect="1"/>
          </p:cNvPicPr>
          <p:nvPr/>
        </p:nvPicPr>
        <p:blipFill>
          <a:blip r:embed="rId2">
            <a:alphaModFix amt="36000"/>
          </a:blip>
          <a:stretch>
            <a:fillRect/>
          </a:stretch>
        </p:blipFill>
        <p:spPr>
          <a:xfrm>
            <a:off x="50045" y="223916"/>
            <a:ext cx="9093955" cy="6461363"/>
          </a:xfrm>
          <a:prstGeom prst="rect">
            <a:avLst/>
          </a:prstGeom>
        </p:spPr>
      </p:pic>
    </p:spTree>
    <p:extLst>
      <p:ext uri="{BB962C8B-B14F-4D97-AF65-F5344CB8AC3E}">
        <p14:creationId xmlns:p14="http://schemas.microsoft.com/office/powerpoint/2010/main" val="279219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42722D-C162-9741-806C-688C745F6FB7}"/>
              </a:ext>
            </a:extLst>
          </p:cNvPr>
          <p:cNvSpPr/>
          <p:nvPr/>
        </p:nvSpPr>
        <p:spPr>
          <a:xfrm>
            <a:off x="162560" y="240804"/>
            <a:ext cx="8778240" cy="6617196"/>
          </a:xfrm>
          <a:prstGeom prst="rect">
            <a:avLst/>
          </a:prstGeom>
        </p:spPr>
        <p:txBody>
          <a:bodyPr wrap="square">
            <a:spAutoFit/>
          </a:bodyPr>
          <a:lstStyle/>
          <a:p>
            <a:r>
              <a:rPr lang="en-GB" sz="2400" i="0" u="none" strike="noStrike" dirty="0">
                <a:solidFill>
                  <a:srgbClr val="000000"/>
                </a:solidFill>
                <a:effectLst/>
              </a:rPr>
              <a:t>A reading from </a:t>
            </a:r>
            <a:r>
              <a:rPr lang="en-GB" sz="2400" dirty="0">
                <a:solidFill>
                  <a:srgbClr val="000000"/>
                </a:solidFill>
              </a:rPr>
              <a:t>the Holy Gospel according to Matthew:</a:t>
            </a:r>
          </a:p>
          <a:p>
            <a:r>
              <a:rPr lang="en-GB" sz="2400" b="1" dirty="0">
                <a:solidFill>
                  <a:srgbClr val="000000"/>
                </a:solidFill>
              </a:rPr>
              <a:t>Glory to you, O Lord.</a:t>
            </a:r>
            <a:endParaRPr lang="en-GB" sz="2400" b="1" i="0" u="none" strike="noStrike" dirty="0">
              <a:solidFill>
                <a:srgbClr val="000000"/>
              </a:solidFill>
              <a:effectLst/>
            </a:endParaRPr>
          </a:p>
          <a:p>
            <a:r>
              <a:rPr lang="en-GB" sz="2400" b="1" baseline="30000" dirty="0"/>
              <a:t>4 </a:t>
            </a:r>
            <a:r>
              <a:rPr lang="en-GB" sz="2400" dirty="0"/>
              <a:t>Jesus answered, “Watch out, and do not let anyone fool you. </a:t>
            </a:r>
            <a:r>
              <a:rPr lang="en-GB" sz="2400" b="1" baseline="30000" dirty="0"/>
              <a:t>5 </a:t>
            </a:r>
            <a:r>
              <a:rPr lang="en-GB" sz="2400" dirty="0"/>
              <a:t>Many men, claiming to speak for me, will come and say, ‘I am the Messiah!’ and they will fool many people. </a:t>
            </a:r>
            <a:r>
              <a:rPr lang="en-GB" sz="2400" b="1" baseline="30000" dirty="0"/>
              <a:t>6 </a:t>
            </a:r>
            <a:r>
              <a:rPr lang="en-GB" sz="2400" dirty="0"/>
              <a:t>You are going to hear the noise of battles close by and the news of battles far away; but do not be troubled. Such things must happen, but they do not mean that the end has come. </a:t>
            </a:r>
            <a:r>
              <a:rPr lang="en-GB" sz="2400" b="1" baseline="30000" dirty="0"/>
              <a:t>7 </a:t>
            </a:r>
            <a:r>
              <a:rPr lang="en-GB" sz="2400" dirty="0"/>
              <a:t>Countries will fight each other; kingdoms will attack one another. There will be famines and earthquakes everywhere. </a:t>
            </a:r>
            <a:r>
              <a:rPr lang="en-GB" sz="2400" b="1" baseline="30000" dirty="0"/>
              <a:t>8 </a:t>
            </a:r>
            <a:r>
              <a:rPr lang="en-GB" sz="2400" dirty="0"/>
              <a:t>All these things are like the first pains of childbirth.</a:t>
            </a:r>
          </a:p>
          <a:p>
            <a:r>
              <a:rPr lang="en-GB" sz="2400" b="1" baseline="30000" dirty="0"/>
              <a:t>9 </a:t>
            </a:r>
            <a:r>
              <a:rPr lang="en-GB" sz="2400" dirty="0"/>
              <a:t>“Then you will be arrested and handed over to be punished and be put to death. Everyone will hate you because of me. </a:t>
            </a:r>
            <a:r>
              <a:rPr lang="en-GB" sz="2400" b="1" baseline="30000" dirty="0"/>
              <a:t>10 </a:t>
            </a:r>
            <a:r>
              <a:rPr lang="en-GB" sz="2400" dirty="0"/>
              <a:t>Many will give up their faith at that time; they will betray one another and hate one another. </a:t>
            </a:r>
            <a:r>
              <a:rPr lang="en-GB" sz="2400" b="1" baseline="30000" dirty="0"/>
              <a:t>11 </a:t>
            </a:r>
            <a:r>
              <a:rPr lang="en-GB" sz="2400" dirty="0"/>
              <a:t>Then many false prophets will appear and fool many people. </a:t>
            </a:r>
            <a:r>
              <a:rPr lang="en-GB" sz="2400" b="1" baseline="30000" dirty="0"/>
              <a:t>12 </a:t>
            </a:r>
            <a:r>
              <a:rPr lang="en-GB" sz="2400" dirty="0"/>
              <a:t>Such will be the spread of evil that many people's love will grow cold. </a:t>
            </a:r>
            <a:r>
              <a:rPr lang="en-GB" sz="2400" b="1" baseline="30000" dirty="0"/>
              <a:t>13 </a:t>
            </a:r>
            <a:r>
              <a:rPr lang="en-GB" sz="2400" dirty="0"/>
              <a:t>But whoever holds out to the end will be saved.</a:t>
            </a:r>
          </a:p>
          <a:p>
            <a:r>
              <a:rPr lang="en-GB" sz="2400" dirty="0"/>
              <a:t>The Gospel of the Lord…</a:t>
            </a:r>
            <a:r>
              <a:rPr lang="en-GB" sz="2800" b="1" dirty="0"/>
              <a:t>Praise to you, Lord Jesus Christ.</a:t>
            </a:r>
          </a:p>
          <a:p>
            <a:endParaRPr lang="en-GB" sz="2400" b="1" i="0" u="none" strike="noStrike" baseline="30000" dirty="0">
              <a:solidFill>
                <a:srgbClr val="000000"/>
              </a:solidFill>
              <a:effectLst/>
            </a:endParaRPr>
          </a:p>
        </p:txBody>
      </p:sp>
    </p:spTree>
    <p:extLst>
      <p:ext uri="{BB962C8B-B14F-4D97-AF65-F5344CB8AC3E}">
        <p14:creationId xmlns:p14="http://schemas.microsoft.com/office/powerpoint/2010/main" val="295354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EA9D2A-FAC0-F140-BA8A-294F9F712686}"/>
              </a:ext>
            </a:extLst>
          </p:cNvPr>
          <p:cNvPicPr>
            <a:picLocks noChangeAspect="1"/>
          </p:cNvPicPr>
          <p:nvPr/>
        </p:nvPicPr>
        <p:blipFill>
          <a:blip r:embed="rId2"/>
          <a:stretch>
            <a:fillRect/>
          </a:stretch>
        </p:blipFill>
        <p:spPr>
          <a:xfrm>
            <a:off x="202826" y="530038"/>
            <a:ext cx="5713879" cy="5713879"/>
          </a:xfrm>
          <a:prstGeom prst="rect">
            <a:avLst/>
          </a:prstGeom>
        </p:spPr>
      </p:pic>
      <p:sp>
        <p:nvSpPr>
          <p:cNvPr id="3" name="TextBox 2">
            <a:extLst>
              <a:ext uri="{FF2B5EF4-FFF2-40B4-BE49-F238E27FC236}">
                <a16:creationId xmlns:a16="http://schemas.microsoft.com/office/drawing/2014/main" id="{BE25E640-0CBB-2E4A-90CD-F20D3F29364A}"/>
              </a:ext>
            </a:extLst>
          </p:cNvPr>
          <p:cNvSpPr txBox="1"/>
          <p:nvPr/>
        </p:nvSpPr>
        <p:spPr>
          <a:xfrm>
            <a:off x="6096000" y="530038"/>
            <a:ext cx="2761129" cy="3108543"/>
          </a:xfrm>
          <a:prstGeom prst="rect">
            <a:avLst/>
          </a:prstGeom>
          <a:noFill/>
        </p:spPr>
        <p:txBody>
          <a:bodyPr wrap="square" rtlCol="0">
            <a:spAutoFit/>
          </a:bodyPr>
          <a:lstStyle/>
          <a:p>
            <a:r>
              <a:rPr lang="en-US" sz="2800" b="1" dirty="0"/>
              <a:t>Sacred Silence…</a:t>
            </a:r>
          </a:p>
          <a:p>
            <a:endParaRPr lang="en-US" sz="2400" dirty="0"/>
          </a:p>
          <a:p>
            <a:r>
              <a:rPr lang="en-US" sz="2400" dirty="0"/>
              <a:t>Let us reflect on how St Thomas More and St John Fisher held onto their faith to the end.</a:t>
            </a:r>
          </a:p>
        </p:txBody>
      </p:sp>
    </p:spTree>
    <p:extLst>
      <p:ext uri="{BB962C8B-B14F-4D97-AF65-F5344CB8AC3E}">
        <p14:creationId xmlns:p14="http://schemas.microsoft.com/office/powerpoint/2010/main" val="4170824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2561D1-55BE-064F-9885-85A357328BC5}"/>
              </a:ext>
            </a:extLst>
          </p:cNvPr>
          <p:cNvSpPr/>
          <p:nvPr/>
        </p:nvSpPr>
        <p:spPr>
          <a:xfrm>
            <a:off x="286871" y="408871"/>
            <a:ext cx="8713694" cy="5386090"/>
          </a:xfrm>
          <a:prstGeom prst="rect">
            <a:avLst/>
          </a:prstGeom>
        </p:spPr>
        <p:txBody>
          <a:bodyPr wrap="square">
            <a:spAutoFit/>
          </a:bodyPr>
          <a:lstStyle/>
          <a:p>
            <a:r>
              <a:rPr lang="en-GB" sz="2400" dirty="0">
                <a:latin typeface="Usherwood"/>
              </a:rPr>
              <a:t>Sometimes when we pray for something, we might think it’s an easy way for some- thing to happen, presuming that God will do something without us having to work at it. If I pray for “peace in our world” then I am really also committing myself to start </a:t>
            </a:r>
            <a:r>
              <a:rPr lang="en-GB" sz="2400" i="1" dirty="0">
                <a:latin typeface="Usherwood"/>
              </a:rPr>
              <a:t>making </a:t>
            </a:r>
            <a:r>
              <a:rPr lang="en-GB" sz="2400" dirty="0">
                <a:latin typeface="Usherwood"/>
              </a:rPr>
              <a:t>peace around me. </a:t>
            </a:r>
          </a:p>
          <a:p>
            <a:endParaRPr lang="en-GB" sz="2400" dirty="0">
              <a:latin typeface="Usherwood"/>
            </a:endParaRPr>
          </a:p>
          <a:p>
            <a:r>
              <a:rPr lang="en-GB" sz="2400" dirty="0">
                <a:latin typeface="Usherwood"/>
              </a:rPr>
              <a:t>Saint Thomas More put this in a simple way when he said: </a:t>
            </a:r>
            <a:endParaRPr lang="en-GB" sz="2400" dirty="0"/>
          </a:p>
          <a:p>
            <a:r>
              <a:rPr lang="en-GB" sz="2400" i="1" dirty="0">
                <a:latin typeface="Usherwood"/>
              </a:rPr>
              <a:t>“The things, good Lord, that we pray for, give us your grace to work for.”</a:t>
            </a:r>
            <a:br>
              <a:rPr lang="en-GB" sz="2400" i="1" dirty="0">
                <a:latin typeface="Usherwood"/>
              </a:rPr>
            </a:br>
            <a:endParaRPr lang="en-GB" sz="2400" i="1" dirty="0">
              <a:latin typeface="Usherwood"/>
            </a:endParaRPr>
          </a:p>
          <a:p>
            <a:endParaRPr lang="en-GB" sz="2400" i="1" dirty="0">
              <a:latin typeface="Usherwood"/>
            </a:endParaRPr>
          </a:p>
          <a:p>
            <a:r>
              <a:rPr lang="en-GB" sz="4000" b="1" i="1" dirty="0">
                <a:latin typeface="Usherwood"/>
              </a:rPr>
              <a:t>How will you make a change for something you believe in?</a:t>
            </a:r>
          </a:p>
        </p:txBody>
      </p:sp>
    </p:spTree>
    <p:extLst>
      <p:ext uri="{BB962C8B-B14F-4D97-AF65-F5344CB8AC3E}">
        <p14:creationId xmlns:p14="http://schemas.microsoft.com/office/powerpoint/2010/main" val="3727105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FC0992-7970-8248-AF56-37FDA15371D9}"/>
              </a:ext>
            </a:extLst>
          </p:cNvPr>
          <p:cNvSpPr/>
          <p:nvPr/>
        </p:nvSpPr>
        <p:spPr>
          <a:xfrm>
            <a:off x="412376" y="879465"/>
            <a:ext cx="8426824" cy="2554545"/>
          </a:xfrm>
          <a:prstGeom prst="rect">
            <a:avLst/>
          </a:prstGeom>
        </p:spPr>
        <p:txBody>
          <a:bodyPr wrap="square">
            <a:spAutoFit/>
          </a:bodyPr>
          <a:lstStyle/>
          <a:p>
            <a:r>
              <a:rPr lang="en-GB" sz="3200" dirty="0">
                <a:latin typeface="Usherwood"/>
              </a:rPr>
              <a:t>We’ll make those words our prayer to- day, as we say: </a:t>
            </a:r>
          </a:p>
          <a:p>
            <a:r>
              <a:rPr lang="en-GB" sz="3200" dirty="0">
                <a:latin typeface="Usherwood"/>
              </a:rPr>
              <a:t> </a:t>
            </a:r>
            <a:r>
              <a:rPr lang="en-GB" sz="3200" b="1" dirty="0">
                <a:latin typeface="Usherwood"/>
              </a:rPr>
              <a:t>“The things, good Lord,</a:t>
            </a:r>
            <a:br>
              <a:rPr lang="en-GB" sz="3200" b="1" dirty="0">
                <a:latin typeface="Usherwood"/>
              </a:rPr>
            </a:br>
            <a:r>
              <a:rPr lang="en-GB" sz="3200" b="1" dirty="0">
                <a:latin typeface="Usherwood"/>
              </a:rPr>
              <a:t>that we pray for,</a:t>
            </a:r>
            <a:br>
              <a:rPr lang="en-GB" sz="3200" b="1" dirty="0">
                <a:latin typeface="Usherwood"/>
              </a:rPr>
            </a:br>
            <a:r>
              <a:rPr lang="en-GB" sz="3200" b="1" dirty="0">
                <a:latin typeface="Usherwood"/>
              </a:rPr>
              <a:t>give us your grace to work for.” </a:t>
            </a:r>
            <a:endParaRPr lang="en-GB" sz="3200" dirty="0"/>
          </a:p>
        </p:txBody>
      </p:sp>
    </p:spTree>
    <p:extLst>
      <p:ext uri="{BB962C8B-B14F-4D97-AF65-F5344CB8AC3E}">
        <p14:creationId xmlns:p14="http://schemas.microsoft.com/office/powerpoint/2010/main" val="25493855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1"/>
</p:tagLst>
</file>

<file path=ppt/tags/tag2.xml><?xml version="1.0" encoding="utf-8"?>
<p:tagLst xmlns:a="http://schemas.openxmlformats.org/drawingml/2006/main" xmlns:r="http://schemas.openxmlformats.org/officeDocument/2006/relationships" xmlns:p="http://schemas.openxmlformats.org/presentationml/2006/main">
  <p:tag name="TIMING" val="|2.1"/>
</p:tagLst>
</file>

<file path=ppt/tags/tag3.xml><?xml version="1.0" encoding="utf-8"?>
<p:tagLst xmlns:a="http://schemas.openxmlformats.org/drawingml/2006/main" xmlns:r="http://schemas.openxmlformats.org/officeDocument/2006/relationships" xmlns:p="http://schemas.openxmlformats.org/presentationml/2006/main">
  <p:tag name="TIMING" val="|2.1"/>
</p:tagLst>
</file>

<file path=ppt/tags/tag4.xml><?xml version="1.0" encoding="utf-8"?>
<p:tagLst xmlns:a="http://schemas.openxmlformats.org/drawingml/2006/main" xmlns:r="http://schemas.openxmlformats.org/officeDocument/2006/relationships" xmlns:p="http://schemas.openxmlformats.org/presentationml/2006/main">
  <p:tag name="TIMING" val="|2.1"/>
</p:tagLst>
</file>

<file path=ppt/tags/tag5.xml><?xml version="1.0" encoding="utf-8"?>
<p:tagLst xmlns:a="http://schemas.openxmlformats.org/drawingml/2006/main" xmlns:r="http://schemas.openxmlformats.org/officeDocument/2006/relationships" xmlns:p="http://schemas.openxmlformats.org/presentationml/2006/main">
  <p:tag name="TIMING" val="|2.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4948</TotalTime>
  <Words>1600</Words>
  <Application>Microsoft Office PowerPoint</Application>
  <PresentationFormat>On-screen Show (4:3)</PresentationFormat>
  <Paragraphs>229</Paragraphs>
  <Slides>50</Slides>
  <Notes>0</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50</vt:i4>
      </vt:variant>
    </vt:vector>
  </HeadingPairs>
  <TitlesOfParts>
    <vt:vector size="63" baseType="lpstr">
      <vt:lpstr>&amp;quot</vt:lpstr>
      <vt:lpstr>Arial</vt:lpstr>
      <vt:lpstr>Baskerville</vt:lpstr>
      <vt:lpstr>Calibri</vt:lpstr>
      <vt:lpstr>Calibri Light</vt:lpstr>
      <vt:lpstr>Chalkboard SE</vt:lpstr>
      <vt:lpstr>Comic Sans MS</vt:lpstr>
      <vt:lpstr>GillSansBold</vt:lpstr>
      <vt:lpstr>Helvetica Neue</vt:lpstr>
      <vt:lpstr>Programme</vt:lpstr>
      <vt:lpstr>Usherwood</vt:lpstr>
      <vt:lpstr>Office Theme</vt:lpstr>
      <vt:lpstr>1_Office Theme</vt:lpstr>
      <vt:lpstr>Collective Worship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Sharp</dc:creator>
  <cp:lastModifiedBy>admin3</cp:lastModifiedBy>
  <cp:revision>51</cp:revision>
  <dcterms:created xsi:type="dcterms:W3CDTF">2020-06-10T10:34:27Z</dcterms:created>
  <dcterms:modified xsi:type="dcterms:W3CDTF">2020-06-18T08:09:43Z</dcterms:modified>
</cp:coreProperties>
</file>