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slideLayouts/slideLayout5.xml" ContentType="application/vnd.openxmlformats-officedocument.presentationml.slideLayout+xml"/>
  <Override PartName="/ppt/theme/theme6.xml" ContentType="application/vnd.openxmlformats-officedocument.theme+xml"/>
  <Override PartName="/ppt/slideLayouts/slideLayout6.xml" ContentType="application/vnd.openxmlformats-officedocument.presentationml.slideLayout+xml"/>
  <Override PartName="/ppt/theme/theme7.xml" ContentType="application/vnd.openxmlformats-officedocument.theme+xml"/>
  <Override PartName="/ppt/slideLayouts/slideLayout7.xml" ContentType="application/vnd.openxmlformats-officedocument.presentationml.slideLayout+xml"/>
  <Override PartName="/ppt/theme/theme8.xml" ContentType="application/vnd.openxmlformats-officedocument.theme+xml"/>
  <Override PartName="/ppt/slideLayouts/slideLayout8.xml" ContentType="application/vnd.openxmlformats-officedocument.presentationml.slideLayout+xml"/>
  <Override PartName="/ppt/theme/theme9.xml" ContentType="application/vnd.openxmlformats-officedocument.theme+xml"/>
  <Override PartName="/ppt/slideLayouts/slideLayout9.xml" ContentType="application/vnd.openxmlformats-officedocument.presentationml.slideLayout+xml"/>
  <Override PartName="/ppt/theme/theme10.xml" ContentType="application/vnd.openxmlformats-officedocument.theme+xml"/>
  <Override PartName="/ppt/slideLayouts/slideLayout10.xml" ContentType="application/vnd.openxmlformats-officedocument.presentationml.slideLayout+xml"/>
  <Override PartName="/ppt/theme/theme11.xml" ContentType="application/vnd.openxmlformats-officedocument.theme+xml"/>
  <Override PartName="/ppt/slideLayouts/slideLayout11.xml" ContentType="application/vnd.openxmlformats-officedocument.presentationml.slideLayout+xml"/>
  <Override PartName="/ppt/theme/theme12.xml" ContentType="application/vnd.openxmlformats-officedocument.theme+xml"/>
  <Override PartName="/ppt/slideLayouts/slideLayout12.xml" ContentType="application/vnd.openxmlformats-officedocument.presentationml.slideLayout+xml"/>
  <Override PartName="/ppt/theme/theme13.xml" ContentType="application/vnd.openxmlformats-officedocument.theme+xml"/>
  <Override PartName="/ppt/slideLayouts/slideLayout13.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1"/>
    <p:sldMasterId id="2147483662" r:id="rId2"/>
    <p:sldMasterId id="2147483663" r:id="rId3"/>
    <p:sldMasterId id="2147483664" r:id="rId4"/>
    <p:sldMasterId id="2147483665" r:id="rId5"/>
    <p:sldMasterId id="2147483666" r:id="rId6"/>
    <p:sldMasterId id="2147483667" r:id="rId7"/>
    <p:sldMasterId id="2147483668" r:id="rId8"/>
    <p:sldMasterId id="2147483669" r:id="rId9"/>
    <p:sldMasterId id="2147483670" r:id="rId10"/>
    <p:sldMasterId id="2147483671" r:id="rId11"/>
    <p:sldMasterId id="2147483672" r:id="rId12"/>
    <p:sldMasterId id="2147483673" r:id="rId13"/>
    <p:sldMasterId id="2147483674" r:id="rId14"/>
  </p:sldMasterIdLst>
  <p:notesMasterIdLst>
    <p:notesMasterId r:id="rId31"/>
  </p:notesMasterIdLst>
  <p:sldIdLst>
    <p:sldId id="256" r:id="rId15"/>
    <p:sldId id="257" r:id="rId16"/>
    <p:sldId id="258" r:id="rId17"/>
    <p:sldId id="259" r:id="rId18"/>
    <p:sldId id="260" r:id="rId19"/>
    <p:sldId id="261" r:id="rId20"/>
    <p:sldId id="262" r:id="rId21"/>
    <p:sldId id="263" r:id="rId22"/>
    <p:sldId id="264" r:id="rId23"/>
    <p:sldId id="265" r:id="rId24"/>
    <p:sldId id="266" r:id="rId25"/>
    <p:sldId id="267" r:id="rId26"/>
    <p:sldId id="269" r:id="rId27"/>
    <p:sldId id="270" r:id="rId28"/>
    <p:sldId id="271" r:id="rId29"/>
    <p:sldId id="272" r:id="rId30"/>
  </p:sldIdLst>
  <p:sldSz cx="9144000" cy="6858000" type="screen4x3"/>
  <p:notesSz cx="6797675" cy="9926638"/>
  <p:embeddedFontLst>
    <p:embeddedFont>
      <p:font typeface="Tahoma" panose="020B0604030504040204" pitchFamily="34" charset="0"/>
      <p:regular r:id="rId32"/>
      <p:bold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6BB5702-A30F-4510-A8D0-42393FFD4522}">
  <a:tblStyle styleId="{16BB5702-A30F-4510-A8D0-42393FFD4522}"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slide" Target="slides/slide7.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font" Target="fonts/font2.fntdata"/><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font" Target="fonts/font1.fntdata"/><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46399" cy="496886"/>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9pPr>
          </a:lstStyle>
          <a:p>
            <a:endParaRPr/>
          </a:p>
        </p:txBody>
      </p:sp>
      <p:sp>
        <p:nvSpPr>
          <p:cNvPr id="4" name="Shape 4"/>
          <p:cNvSpPr txBox="1">
            <a:spLocks noGrp="1"/>
          </p:cNvSpPr>
          <p:nvPr>
            <p:ph type="dt" idx="10"/>
          </p:nvPr>
        </p:nvSpPr>
        <p:spPr>
          <a:xfrm>
            <a:off x="3849687" y="0"/>
            <a:ext cx="2946399" cy="496886"/>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rgbClr val="000000"/>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9pPr>
          </a:lstStyle>
          <a:p>
            <a:endParaRPr/>
          </a:p>
        </p:txBody>
      </p:sp>
      <p:sp>
        <p:nvSpPr>
          <p:cNvPr id="5" name="Shape 5"/>
          <p:cNvSpPr>
            <a:spLocks noGrp="1" noRot="1" noChangeAspect="1"/>
          </p:cNvSpPr>
          <p:nvPr>
            <p:ph type="sldImg" idx="3"/>
          </p:nvPr>
        </p:nvSpPr>
        <p:spPr>
          <a:xfrm>
            <a:off x="919162" y="744537"/>
            <a:ext cx="4960936" cy="3721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1037" y="4714875"/>
            <a:ext cx="5437187" cy="4467224"/>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7" name="Shape 7"/>
          <p:cNvSpPr txBox="1">
            <a:spLocks noGrp="1"/>
          </p:cNvSpPr>
          <p:nvPr>
            <p:ph type="ftr" idx="11"/>
          </p:nvPr>
        </p:nvSpPr>
        <p:spPr>
          <a:xfrm>
            <a:off x="0" y="9428161"/>
            <a:ext cx="2946399" cy="496886"/>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rgbClr val="000000"/>
                </a:solidFill>
                <a:latin typeface="Tahoma"/>
                <a:ea typeface="Tahoma"/>
                <a:cs typeface="Tahoma"/>
                <a:sym typeface="Tahoma"/>
              </a:defRPr>
            </a:lvl9pPr>
          </a:lstStyle>
          <a:p>
            <a:endParaRPr/>
          </a:p>
        </p:txBody>
      </p:sp>
      <p:sp>
        <p:nvSpPr>
          <p:cNvPr id="8" name="Shape 8"/>
          <p:cNvSpPr txBox="1">
            <a:spLocks noGrp="1"/>
          </p:cNvSpPr>
          <p:nvPr>
            <p:ph type="sldNum" idx="12"/>
          </p:nvPr>
        </p:nvSpPr>
        <p:spPr>
          <a:xfrm>
            <a:off x="3849687" y="9428161"/>
            <a:ext cx="2946399" cy="496886"/>
          </a:xfrm>
          <a:prstGeom prst="rect">
            <a:avLst/>
          </a:prstGeom>
          <a:noFill/>
          <a:ln>
            <a:noFill/>
          </a:ln>
        </p:spPr>
        <p:txBody>
          <a:bodyPr lIns="91300" tIns="45650" rIns="91300" bIns="45650" anchor="b" anchorCtr="0">
            <a:noAutofit/>
          </a:bodyPr>
          <a:lstStyle/>
          <a:p>
            <a:pPr marL="0" marR="0" lvl="0" indent="0" algn="r" rtl="0">
              <a:lnSpc>
                <a:spcPct val="100000"/>
              </a:lnSpc>
              <a:spcBef>
                <a:spcPts val="0"/>
              </a:spcBef>
              <a:spcAft>
                <a:spcPts val="0"/>
              </a:spcAft>
              <a:buClr>
                <a:srgbClr val="000000"/>
              </a:buClr>
              <a:buSzPct val="25000"/>
              <a:buFont typeface="Tahoma"/>
              <a:buNone/>
            </a:pPr>
            <a:fld id="{00000000-1234-1234-1234-123412341234}" type="slidenum">
              <a:rPr lang="en-US" sz="1200" b="0" i="0" u="none" strike="noStrike" cap="none">
                <a:solidFill>
                  <a:srgbClr val="000000"/>
                </a:solidFill>
                <a:latin typeface="Tahoma"/>
                <a:ea typeface="Tahoma"/>
                <a:cs typeface="Tahoma"/>
                <a:sym typeface="Tahoma"/>
              </a:rPr>
              <a:t>‹#›</a:t>
            </a:fld>
            <a:endParaRPr lang="en-US" sz="1200" b="0" i="0" u="none" strike="noStrike" cap="none">
              <a:solidFill>
                <a:srgbClr val="000000"/>
              </a:solidFill>
              <a:latin typeface="Tahoma"/>
              <a:ea typeface="Tahoma"/>
              <a:cs typeface="Tahoma"/>
              <a:sym typeface="Tahoma"/>
            </a:endParaRPr>
          </a:p>
        </p:txBody>
      </p:sp>
    </p:spTree>
    <p:extLst>
      <p:ext uri="{BB962C8B-B14F-4D97-AF65-F5344CB8AC3E}">
        <p14:creationId xmlns:p14="http://schemas.microsoft.com/office/powerpoint/2010/main" val="392259704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180" name="Shape 180"/>
          <p:cNvSpPr txBox="1">
            <a:spLocks noGrp="1"/>
          </p:cNvSpPr>
          <p:nvPr>
            <p:ph type="body" idx="1"/>
          </p:nvPr>
        </p:nvSpPr>
        <p:spPr>
          <a:xfrm>
            <a:off x="681037" y="4714875"/>
            <a:ext cx="5437187" cy="4467224"/>
          </a:xfrm>
          <a:prstGeom prst="rect">
            <a:avLst/>
          </a:prstGeom>
          <a:noFill/>
          <a:ln>
            <a:noFill/>
          </a:ln>
        </p:spPr>
        <p:txBody>
          <a:bodyPr lIns="91300" tIns="45650" rIns="91300" bIns="45650" anchor="t" anchorCtr="0">
            <a:noAutofit/>
          </a:bodyPr>
          <a:lstStyle/>
          <a:p>
            <a:pPr marL="0" marR="0" lvl="0" indent="0" algn="l" rtl="0">
              <a:spcBef>
                <a:spcPts val="0"/>
              </a:spcBef>
              <a:buSzPct val="25000"/>
              <a:buFont typeface="Arial"/>
              <a:buNone/>
            </a:pPr>
            <a:r>
              <a:rPr lang="en-US" sz="1800" b="0" i="0" u="none" strike="noStrike" cap="none"/>
              <a:t>Bon Voyage</a:t>
            </a:r>
          </a:p>
        </p:txBody>
      </p:sp>
      <p:sp>
        <p:nvSpPr>
          <p:cNvPr id="181" name="Shape 181"/>
          <p:cNvSpPr txBox="1"/>
          <p:nvPr/>
        </p:nvSpPr>
        <p:spPr>
          <a:xfrm>
            <a:off x="3849687" y="9428161"/>
            <a:ext cx="2946399" cy="496886"/>
          </a:xfrm>
          <a:prstGeom prst="rect">
            <a:avLst/>
          </a:prstGeom>
          <a:noFill/>
          <a:ln>
            <a:noFill/>
          </a:ln>
        </p:spPr>
        <p:txBody>
          <a:bodyPr lIns="91300" tIns="45650" rIns="91300" bIns="45650" anchor="b" anchorCtr="0">
            <a:noAutofit/>
          </a:bodyPr>
          <a:lstStyle/>
          <a:p>
            <a:pPr marL="0" marR="0" lvl="0" indent="0" algn="r" rtl="0">
              <a:lnSpc>
                <a:spcPct val="100000"/>
              </a:lnSpc>
              <a:spcBef>
                <a:spcPts val="0"/>
              </a:spcBef>
              <a:spcAft>
                <a:spcPts val="0"/>
              </a:spcAft>
              <a:buClr>
                <a:srgbClr val="000000"/>
              </a:buClr>
              <a:buSzPct val="25000"/>
              <a:buFont typeface="Tahoma"/>
              <a:buNone/>
            </a:pPr>
            <a:fld id="{00000000-1234-1234-1234-123412341234}" type="slidenum">
              <a:rPr lang="en-US" sz="1800" b="0" i="0" u="none">
                <a:solidFill>
                  <a:srgbClr val="000000"/>
                </a:solidFill>
                <a:latin typeface="Tahoma"/>
                <a:ea typeface="Tahoma"/>
                <a:cs typeface="Tahoma"/>
                <a:sym typeface="Tahoma"/>
              </a:rPr>
              <a:t>1</a:t>
            </a:fld>
            <a:endParaRPr lang="en-US" sz="1800" b="0" i="0" u="none">
              <a:solidFill>
                <a:srgbClr val="000000"/>
              </a:solidFill>
              <a:latin typeface="Tahoma"/>
              <a:ea typeface="Tahoma"/>
              <a:cs typeface="Tahoma"/>
              <a:sym typeface="Tahoma"/>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43" name="Shape 243"/>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49" name="Shape 249"/>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55" name="Shape 255"/>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68" name="Shape 268"/>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76" name="Shape 276"/>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82" name="Shape 282"/>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90" name="Shape 290"/>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187" name="Shape 187"/>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193" name="Shape 193"/>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00" name="Shape 200"/>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07" name="Shape 207"/>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13" name="Shape 213"/>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19" name="Shape 219"/>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27" name="Shape 227"/>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txBox="1">
            <a:spLocks noGrp="1"/>
          </p:cNvSpPr>
          <p:nvPr>
            <p:ph type="body" idx="1"/>
          </p:nvPr>
        </p:nvSpPr>
        <p:spPr>
          <a:xfrm>
            <a:off x="681037" y="4714875"/>
            <a:ext cx="5437187" cy="4467224"/>
          </a:xfrm>
          <a:prstGeom prst="rect">
            <a:avLst/>
          </a:prstGeom>
        </p:spPr>
        <p:txBody>
          <a:bodyPr lIns="91425" tIns="91425" rIns="91425" bIns="91425" anchor="t" anchorCtr="0">
            <a:noAutofit/>
          </a:bodyPr>
          <a:lstStyle/>
          <a:p>
            <a:pPr lvl="0">
              <a:spcBef>
                <a:spcPts val="0"/>
              </a:spcBef>
              <a:buNone/>
            </a:pPr>
            <a:endParaRPr/>
          </a:p>
        </p:txBody>
      </p:sp>
      <p:sp>
        <p:nvSpPr>
          <p:cNvPr id="237" name="Shape 237"/>
          <p:cNvSpPr>
            <a:spLocks noGrp="1" noRot="1" noChangeAspect="1"/>
          </p:cNvSpPr>
          <p:nvPr>
            <p:ph type="sldImg" idx="2"/>
          </p:nvPr>
        </p:nvSpPr>
        <p:spPr>
          <a:xfrm>
            <a:off x="919163" y="744538"/>
            <a:ext cx="4960937" cy="3721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6"/>
        <p:cNvGrpSpPr/>
        <p:nvPr/>
      </p:nvGrpSpPr>
      <p:grpSpPr>
        <a:xfrm>
          <a:off x="0" y="0"/>
          <a:ext cx="0" cy="0"/>
          <a:chOff x="0" y="0"/>
          <a:chExt cx="0" cy="0"/>
        </a:xfrm>
      </p:grpSpPr>
      <p:sp>
        <p:nvSpPr>
          <p:cNvPr id="17" name="Shape 17"/>
          <p:cNvSpPr txBox="1">
            <a:spLocks noGrp="1"/>
          </p:cNvSpPr>
          <p:nvPr>
            <p:ph type="ctrTitle"/>
          </p:nvPr>
        </p:nvSpPr>
        <p:spPr>
          <a:xfrm>
            <a:off x="685800" y="1997075"/>
            <a:ext cx="7772400" cy="1431924"/>
          </a:xfrm>
          <a:prstGeom prst="rect">
            <a:avLst/>
          </a:prstGeom>
          <a:noFill/>
          <a:ln>
            <a:noFill/>
          </a:ln>
        </p:spPr>
        <p:txBody>
          <a:bodyPr lIns="91425" tIns="91425" rIns="91425" bIns="91425" anchor="b" anchorCtr="1"/>
          <a:lstStyle>
            <a:lvl1pPr marL="0" marR="0" lvl="0" indent="0" algn="ctr"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8" name="Shape 18"/>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chemeClr val="hlink"/>
              </a:buClr>
              <a:buFont typeface="Tahoma"/>
              <a:buNone/>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9" name="Shape 19"/>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20" name="Shape 20"/>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
        <p:nvSpPr>
          <p:cNvPr id="21" name="Shape 21"/>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34"/>
        <p:cNvGrpSpPr/>
        <p:nvPr/>
      </p:nvGrpSpPr>
      <p:grpSpPr>
        <a:xfrm>
          <a:off x="0" y="0"/>
          <a:ext cx="0" cy="0"/>
          <a:chOff x="0" y="0"/>
          <a:chExt cx="0" cy="0"/>
        </a:xfrm>
      </p:grpSpPr>
      <p:sp>
        <p:nvSpPr>
          <p:cNvPr id="135" name="Shape 135"/>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36" name="Shape 136"/>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37" name="Shape 137"/>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hlink"/>
              </a:buClr>
              <a:buFont typeface="Tahoma"/>
              <a:buNone/>
              <a:defRPr sz="1400" b="0" i="0" u="none" strike="noStrike" cap="none">
                <a:solidFill>
                  <a:schemeClr val="lt1"/>
                </a:solidFill>
                <a:latin typeface="Tahoma"/>
                <a:ea typeface="Tahoma"/>
                <a:cs typeface="Tahoma"/>
                <a:sym typeface="Tahoma"/>
              </a:defRPr>
            </a:lvl1pPr>
            <a:lvl2pPr marL="457200" marR="0" lvl="1" indent="0" algn="l" rtl="0">
              <a:spcBef>
                <a:spcPts val="240"/>
              </a:spcBef>
              <a:spcAft>
                <a:spcPts val="0"/>
              </a:spcAft>
              <a:buClr>
                <a:schemeClr val="lt1"/>
              </a:buClr>
              <a:buFont typeface="Tahoma"/>
              <a:buNone/>
              <a:defRPr sz="1200" b="0" i="0" u="none" strike="noStrike" cap="none">
                <a:solidFill>
                  <a:schemeClr val="lt1"/>
                </a:solidFill>
                <a:latin typeface="Tahoma"/>
                <a:ea typeface="Tahoma"/>
                <a:cs typeface="Tahoma"/>
                <a:sym typeface="Tahoma"/>
              </a:defRPr>
            </a:lvl2pPr>
            <a:lvl3pPr marL="914400" marR="0" lvl="2" indent="0" algn="l" rtl="0">
              <a:spcBef>
                <a:spcPts val="200"/>
              </a:spcBef>
              <a:spcAft>
                <a:spcPts val="0"/>
              </a:spcAft>
              <a:buClr>
                <a:schemeClr val="hlink"/>
              </a:buClr>
              <a:buFont typeface="Tahoma"/>
              <a:buNone/>
              <a:defRPr sz="1000" b="0" i="0" u="none" strike="noStrike" cap="none">
                <a:solidFill>
                  <a:schemeClr val="lt1"/>
                </a:solidFill>
                <a:latin typeface="Tahoma"/>
                <a:ea typeface="Tahoma"/>
                <a:cs typeface="Tahoma"/>
                <a:sym typeface="Tahoma"/>
              </a:defRPr>
            </a:lvl3pPr>
            <a:lvl4pPr marL="1371600" marR="0" lvl="3" indent="0" algn="l" rtl="0">
              <a:spcBef>
                <a:spcPts val="180"/>
              </a:spcBef>
              <a:spcAft>
                <a:spcPts val="0"/>
              </a:spcAft>
              <a:buClr>
                <a:schemeClr val="lt1"/>
              </a:buClr>
              <a:buFont typeface="Tahoma"/>
              <a:buNone/>
              <a:defRPr sz="900" b="0" i="0" u="none" strike="noStrike" cap="none">
                <a:solidFill>
                  <a:schemeClr val="lt1"/>
                </a:solidFill>
                <a:latin typeface="Tahoma"/>
                <a:ea typeface="Tahoma"/>
                <a:cs typeface="Tahoma"/>
                <a:sym typeface="Tahoma"/>
              </a:defRPr>
            </a:lvl4pPr>
            <a:lvl5pPr marL="1828800" marR="0" lvl="4"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5pPr>
            <a:lvl6pPr marL="2286000" marR="0" lvl="5"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6pPr>
            <a:lvl7pPr marL="2743200" marR="0" lvl="6"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7pPr>
            <a:lvl8pPr marL="3200400" marR="0" lvl="7"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8pPr>
            <a:lvl9pPr marL="3657600" marR="0" lvl="8"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9pPr>
          </a:lstStyle>
          <a:p>
            <a:endParaRPr/>
          </a:p>
        </p:txBody>
      </p:sp>
      <p:sp>
        <p:nvSpPr>
          <p:cNvPr id="138" name="Shape 138"/>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39" name="Shape 139"/>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40" name="Shape 140"/>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49" name="Shape 149"/>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hlink"/>
              </a:buClr>
              <a:buFont typeface="Tahoma"/>
              <a:buNone/>
              <a:defRPr sz="3200" b="0" i="0" u="none" strike="noStrike" cap="none">
                <a:solidFill>
                  <a:schemeClr val="lt1"/>
                </a:solidFill>
                <a:latin typeface="Tahoma"/>
                <a:ea typeface="Tahoma"/>
                <a:cs typeface="Tahoma"/>
                <a:sym typeface="Tahoma"/>
              </a:defRPr>
            </a:lvl1pPr>
            <a:lvl2pPr marL="457200" marR="0" lvl="1" indent="0" algn="l" rtl="0">
              <a:spcBef>
                <a:spcPts val="560"/>
              </a:spcBef>
              <a:spcAft>
                <a:spcPts val="0"/>
              </a:spcAft>
              <a:buClr>
                <a:schemeClr val="lt1"/>
              </a:buClr>
              <a:buFont typeface="Tahoma"/>
              <a:buNone/>
              <a:defRPr sz="2800" b="0" i="0" u="none" strike="noStrike" cap="none">
                <a:solidFill>
                  <a:schemeClr val="lt1"/>
                </a:solidFill>
                <a:latin typeface="Tahoma"/>
                <a:ea typeface="Tahoma"/>
                <a:cs typeface="Tahoma"/>
                <a:sym typeface="Tahoma"/>
              </a:defRPr>
            </a:lvl2pPr>
            <a:lvl3pPr marL="914400" marR="0" lvl="2" indent="0" algn="l" rtl="0">
              <a:spcBef>
                <a:spcPts val="480"/>
              </a:spcBef>
              <a:spcAft>
                <a:spcPts val="0"/>
              </a:spcAft>
              <a:buClr>
                <a:schemeClr val="hlink"/>
              </a:buClr>
              <a:buFont typeface="Tahoma"/>
              <a:buNone/>
              <a:defRPr sz="2400" b="0" i="0" u="none" strike="noStrike" cap="none">
                <a:solidFill>
                  <a:schemeClr val="lt1"/>
                </a:solidFill>
                <a:latin typeface="Tahoma"/>
                <a:ea typeface="Tahoma"/>
                <a:cs typeface="Tahoma"/>
                <a:sym typeface="Tahoma"/>
              </a:defRPr>
            </a:lvl3pPr>
            <a:lvl4pPr marL="1371600" marR="0" lvl="3" indent="0" algn="l" rtl="0">
              <a:spcBef>
                <a:spcPts val="400"/>
              </a:spcBef>
              <a:spcAft>
                <a:spcPts val="0"/>
              </a:spcAft>
              <a:buClr>
                <a:schemeClr val="lt1"/>
              </a:buClr>
              <a:buFont typeface="Tahoma"/>
              <a:buNone/>
              <a:defRPr sz="2000" b="0" i="0" u="none" strike="noStrike" cap="none">
                <a:solidFill>
                  <a:schemeClr val="lt1"/>
                </a:solidFill>
                <a:latin typeface="Tahoma"/>
                <a:ea typeface="Tahoma"/>
                <a:cs typeface="Tahoma"/>
                <a:sym typeface="Tahoma"/>
              </a:defRPr>
            </a:lvl4pPr>
            <a:lvl5pPr marL="1828800" marR="0" lvl="4" indent="0" algn="l" rtl="0">
              <a:spcBef>
                <a:spcPts val="400"/>
              </a:spcBef>
              <a:spcAft>
                <a:spcPts val="0"/>
              </a:spcAft>
              <a:buClr>
                <a:schemeClr val="hlink"/>
              </a:buClr>
              <a:buFont typeface="Noto Sans Symbols"/>
              <a:buNone/>
              <a:defRPr sz="2000" b="0" i="0" u="none" strike="noStrike" cap="none">
                <a:solidFill>
                  <a:schemeClr val="lt1"/>
                </a:solidFill>
                <a:latin typeface="Tahoma"/>
                <a:ea typeface="Tahoma"/>
                <a:cs typeface="Tahoma"/>
                <a:sym typeface="Tahoma"/>
              </a:defRPr>
            </a:lvl5pPr>
            <a:lvl6pPr marL="2286000" marR="0" lvl="5" indent="0" algn="l" rtl="0">
              <a:spcBef>
                <a:spcPts val="400"/>
              </a:spcBef>
              <a:spcAft>
                <a:spcPts val="0"/>
              </a:spcAft>
              <a:buClr>
                <a:schemeClr val="hlink"/>
              </a:buClr>
              <a:buFont typeface="Noto Sans Symbols"/>
              <a:buNone/>
              <a:defRPr sz="2000" b="0" i="0" u="none" strike="noStrike" cap="none">
                <a:solidFill>
                  <a:schemeClr val="lt1"/>
                </a:solidFill>
                <a:latin typeface="Tahoma"/>
                <a:ea typeface="Tahoma"/>
                <a:cs typeface="Tahoma"/>
                <a:sym typeface="Tahoma"/>
              </a:defRPr>
            </a:lvl6pPr>
            <a:lvl7pPr marL="2743200" marR="0" lvl="6" indent="0" algn="l" rtl="0">
              <a:spcBef>
                <a:spcPts val="400"/>
              </a:spcBef>
              <a:spcAft>
                <a:spcPts val="0"/>
              </a:spcAft>
              <a:buClr>
                <a:schemeClr val="hlink"/>
              </a:buClr>
              <a:buFont typeface="Noto Sans Symbols"/>
              <a:buNone/>
              <a:defRPr sz="2000" b="0" i="0" u="none" strike="noStrike" cap="none">
                <a:solidFill>
                  <a:schemeClr val="lt1"/>
                </a:solidFill>
                <a:latin typeface="Tahoma"/>
                <a:ea typeface="Tahoma"/>
                <a:cs typeface="Tahoma"/>
                <a:sym typeface="Tahoma"/>
              </a:defRPr>
            </a:lvl7pPr>
            <a:lvl8pPr marL="3200400" marR="0" lvl="7" indent="0" algn="l" rtl="0">
              <a:spcBef>
                <a:spcPts val="400"/>
              </a:spcBef>
              <a:spcAft>
                <a:spcPts val="0"/>
              </a:spcAft>
              <a:buClr>
                <a:schemeClr val="hlink"/>
              </a:buClr>
              <a:buFont typeface="Noto Sans Symbols"/>
              <a:buNone/>
              <a:defRPr sz="2000" b="0" i="0" u="none" strike="noStrike" cap="none">
                <a:solidFill>
                  <a:schemeClr val="lt1"/>
                </a:solidFill>
                <a:latin typeface="Tahoma"/>
                <a:ea typeface="Tahoma"/>
                <a:cs typeface="Tahoma"/>
                <a:sym typeface="Tahoma"/>
              </a:defRPr>
            </a:lvl8pPr>
            <a:lvl9pPr marL="3657600" marR="0" lvl="8" indent="0" algn="l" rtl="0">
              <a:spcBef>
                <a:spcPts val="400"/>
              </a:spcBef>
              <a:spcAft>
                <a:spcPts val="0"/>
              </a:spcAft>
              <a:buClr>
                <a:schemeClr val="hlink"/>
              </a:buClr>
              <a:buFont typeface="Noto Sans Symbols"/>
              <a:buNone/>
              <a:defRPr sz="2000" b="0" i="0" u="none" strike="noStrike" cap="none">
                <a:solidFill>
                  <a:schemeClr val="lt1"/>
                </a:solidFill>
                <a:latin typeface="Tahoma"/>
                <a:ea typeface="Tahoma"/>
                <a:cs typeface="Tahoma"/>
                <a:sym typeface="Tahoma"/>
              </a:defRPr>
            </a:lvl9pPr>
          </a:lstStyle>
          <a:p>
            <a:endParaRPr/>
          </a:p>
        </p:txBody>
      </p:sp>
      <p:sp>
        <p:nvSpPr>
          <p:cNvPr id="150" name="Shape 15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hlink"/>
              </a:buClr>
              <a:buFont typeface="Tahoma"/>
              <a:buNone/>
              <a:defRPr sz="1400" b="0" i="0" u="none" strike="noStrike" cap="none">
                <a:solidFill>
                  <a:schemeClr val="lt1"/>
                </a:solidFill>
                <a:latin typeface="Tahoma"/>
                <a:ea typeface="Tahoma"/>
                <a:cs typeface="Tahoma"/>
                <a:sym typeface="Tahoma"/>
              </a:defRPr>
            </a:lvl1pPr>
            <a:lvl2pPr marL="457200" marR="0" lvl="1" indent="0" algn="l" rtl="0">
              <a:spcBef>
                <a:spcPts val="240"/>
              </a:spcBef>
              <a:spcAft>
                <a:spcPts val="0"/>
              </a:spcAft>
              <a:buClr>
                <a:schemeClr val="lt1"/>
              </a:buClr>
              <a:buFont typeface="Tahoma"/>
              <a:buNone/>
              <a:defRPr sz="1200" b="0" i="0" u="none" strike="noStrike" cap="none">
                <a:solidFill>
                  <a:schemeClr val="lt1"/>
                </a:solidFill>
                <a:latin typeface="Tahoma"/>
                <a:ea typeface="Tahoma"/>
                <a:cs typeface="Tahoma"/>
                <a:sym typeface="Tahoma"/>
              </a:defRPr>
            </a:lvl2pPr>
            <a:lvl3pPr marL="914400" marR="0" lvl="2" indent="0" algn="l" rtl="0">
              <a:spcBef>
                <a:spcPts val="200"/>
              </a:spcBef>
              <a:spcAft>
                <a:spcPts val="0"/>
              </a:spcAft>
              <a:buClr>
                <a:schemeClr val="hlink"/>
              </a:buClr>
              <a:buFont typeface="Tahoma"/>
              <a:buNone/>
              <a:defRPr sz="1000" b="0" i="0" u="none" strike="noStrike" cap="none">
                <a:solidFill>
                  <a:schemeClr val="lt1"/>
                </a:solidFill>
                <a:latin typeface="Tahoma"/>
                <a:ea typeface="Tahoma"/>
                <a:cs typeface="Tahoma"/>
                <a:sym typeface="Tahoma"/>
              </a:defRPr>
            </a:lvl3pPr>
            <a:lvl4pPr marL="1371600" marR="0" lvl="3" indent="0" algn="l" rtl="0">
              <a:spcBef>
                <a:spcPts val="180"/>
              </a:spcBef>
              <a:spcAft>
                <a:spcPts val="0"/>
              </a:spcAft>
              <a:buClr>
                <a:schemeClr val="lt1"/>
              </a:buClr>
              <a:buFont typeface="Tahoma"/>
              <a:buNone/>
              <a:defRPr sz="900" b="0" i="0" u="none" strike="noStrike" cap="none">
                <a:solidFill>
                  <a:schemeClr val="lt1"/>
                </a:solidFill>
                <a:latin typeface="Tahoma"/>
                <a:ea typeface="Tahoma"/>
                <a:cs typeface="Tahoma"/>
                <a:sym typeface="Tahoma"/>
              </a:defRPr>
            </a:lvl4pPr>
            <a:lvl5pPr marL="1828800" marR="0" lvl="4"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5pPr>
            <a:lvl6pPr marL="2286000" marR="0" lvl="5"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6pPr>
            <a:lvl7pPr marL="2743200" marR="0" lvl="6"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7pPr>
            <a:lvl8pPr marL="3200400" marR="0" lvl="7"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8pPr>
            <a:lvl9pPr marL="3657600" marR="0" lvl="8" indent="0" algn="l" rtl="0">
              <a:spcBef>
                <a:spcPts val="180"/>
              </a:spcBef>
              <a:spcAft>
                <a:spcPts val="0"/>
              </a:spcAft>
              <a:buClr>
                <a:schemeClr val="hlink"/>
              </a:buClr>
              <a:buFont typeface="Noto Sans Symbols"/>
              <a:buNone/>
              <a:defRPr sz="900" b="0" i="0" u="none" strike="noStrike" cap="none">
                <a:solidFill>
                  <a:schemeClr val="lt1"/>
                </a:solidFill>
                <a:latin typeface="Tahoma"/>
                <a:ea typeface="Tahoma"/>
                <a:cs typeface="Tahoma"/>
                <a:sym typeface="Tahoma"/>
              </a:defRPr>
            </a:lvl9pPr>
          </a:lstStyle>
          <a:p>
            <a:endParaRPr/>
          </a:p>
        </p:txBody>
      </p:sp>
      <p:sp>
        <p:nvSpPr>
          <p:cNvPr id="151" name="Shape 151"/>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52" name="Shape 152"/>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53" name="Shape 153"/>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62" name="Shape 162"/>
          <p:cNvSpPr txBox="1">
            <a:spLocks noGrp="1"/>
          </p:cNvSpPr>
          <p:nvPr>
            <p:ph type="body" idx="1"/>
          </p:nvPr>
        </p:nvSpPr>
        <p:spPr>
          <a:xfrm rot="5400000">
            <a:off x="2514599" y="-152400"/>
            <a:ext cx="4114800" cy="82296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63" name="Shape 163"/>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64" name="Shape 164"/>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65" name="Shape 165"/>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rot="5400000">
            <a:off x="4794249" y="2127249"/>
            <a:ext cx="5727699" cy="20574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74" name="Shape 174"/>
          <p:cNvSpPr txBox="1">
            <a:spLocks noGrp="1"/>
          </p:cNvSpPr>
          <p:nvPr>
            <p:ph type="body" idx="1"/>
          </p:nvPr>
        </p:nvSpPr>
        <p:spPr>
          <a:xfrm rot="5400000">
            <a:off x="603250" y="146050"/>
            <a:ext cx="5727699" cy="6019799"/>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75" name="Shape 175"/>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76" name="Shape 176"/>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77" name="Shape 177"/>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30" name="Shape 30"/>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31" name="Shape 31"/>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32" name="Shape 32"/>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33" name="Shape 33"/>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42" name="Shape 42"/>
          <p:cNvSpPr txBox="1">
            <a:spLocks noGrp="1"/>
          </p:cNvSpPr>
          <p:nvPr>
            <p:ph type="body" idx="1"/>
          </p:nvPr>
        </p:nvSpPr>
        <p:spPr>
          <a:xfrm>
            <a:off x="457200" y="1905000"/>
            <a:ext cx="4038599"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43" name="Shape 43"/>
          <p:cNvSpPr txBox="1">
            <a:spLocks noGrp="1"/>
          </p:cNvSpPr>
          <p:nvPr>
            <p:ph type="body" idx="2"/>
          </p:nvPr>
        </p:nvSpPr>
        <p:spPr>
          <a:xfrm>
            <a:off x="4648200" y="1905000"/>
            <a:ext cx="4038599"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44" name="Shape 44"/>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45" name="Shape 45"/>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46" name="Shape 46"/>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55" name="Shape 55"/>
          <p:cNvSpPr txBox="1">
            <a:spLocks noGrp="1"/>
          </p:cNvSpPr>
          <p:nvPr>
            <p:ph type="body" idx="1"/>
          </p:nvPr>
        </p:nvSpPr>
        <p:spPr>
          <a:xfrm>
            <a:off x="457200" y="1905000"/>
            <a:ext cx="4038599"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56" name="Shape 56"/>
          <p:cNvSpPr txBox="1">
            <a:spLocks noGrp="1"/>
          </p:cNvSpPr>
          <p:nvPr>
            <p:ph type="body" idx="2"/>
          </p:nvPr>
        </p:nvSpPr>
        <p:spPr>
          <a:xfrm>
            <a:off x="4648200" y="1905000"/>
            <a:ext cx="4038599" cy="1981199"/>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57" name="Shape 57"/>
          <p:cNvSpPr txBox="1">
            <a:spLocks noGrp="1"/>
          </p:cNvSpPr>
          <p:nvPr>
            <p:ph type="body" idx="3"/>
          </p:nvPr>
        </p:nvSpPr>
        <p:spPr>
          <a:xfrm>
            <a:off x="4648200" y="4038600"/>
            <a:ext cx="4038599" cy="1981199"/>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58" name="Shape 58"/>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59" name="Shape 59"/>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60" name="Shape 60"/>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75" name="Shape 75"/>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chemeClr val="hlink"/>
              </a:buClr>
              <a:buFont typeface="Tahoma"/>
              <a:buNone/>
              <a:defRPr sz="2000" b="0" i="0" u="none" strike="noStrike" cap="none">
                <a:solidFill>
                  <a:schemeClr val="lt1"/>
                </a:solidFill>
                <a:latin typeface="Tahoma"/>
                <a:ea typeface="Tahoma"/>
                <a:cs typeface="Tahoma"/>
                <a:sym typeface="Tahoma"/>
              </a:defRPr>
            </a:lvl1pPr>
            <a:lvl2pPr marL="457200" marR="0" lvl="1" indent="0" algn="l" rtl="0">
              <a:spcBef>
                <a:spcPts val="360"/>
              </a:spcBef>
              <a:spcAft>
                <a:spcPts val="0"/>
              </a:spcAft>
              <a:buClr>
                <a:schemeClr val="lt1"/>
              </a:buClr>
              <a:buFont typeface="Tahoma"/>
              <a:buNone/>
              <a:defRPr sz="1800" b="0" i="0" u="none" strike="noStrike" cap="none">
                <a:solidFill>
                  <a:schemeClr val="lt1"/>
                </a:solidFill>
                <a:latin typeface="Tahoma"/>
                <a:ea typeface="Tahoma"/>
                <a:cs typeface="Tahoma"/>
                <a:sym typeface="Tahoma"/>
              </a:defRPr>
            </a:lvl2pPr>
            <a:lvl3pPr marL="914400" marR="0" lvl="2" indent="0" algn="l" rtl="0">
              <a:spcBef>
                <a:spcPts val="320"/>
              </a:spcBef>
              <a:spcAft>
                <a:spcPts val="0"/>
              </a:spcAft>
              <a:buClr>
                <a:schemeClr val="hlink"/>
              </a:buClr>
              <a:buFont typeface="Tahoma"/>
              <a:buNone/>
              <a:defRPr sz="1600" b="0" i="0" u="none" strike="noStrike" cap="none">
                <a:solidFill>
                  <a:schemeClr val="lt1"/>
                </a:solidFill>
                <a:latin typeface="Tahoma"/>
                <a:ea typeface="Tahoma"/>
                <a:cs typeface="Tahoma"/>
                <a:sym typeface="Tahoma"/>
              </a:defRPr>
            </a:lvl3pPr>
            <a:lvl4pPr marL="1371600" marR="0" lvl="3" indent="0" algn="l" rtl="0">
              <a:spcBef>
                <a:spcPts val="280"/>
              </a:spcBef>
              <a:spcAft>
                <a:spcPts val="0"/>
              </a:spcAft>
              <a:buClr>
                <a:schemeClr val="lt1"/>
              </a:buClr>
              <a:buFont typeface="Tahoma"/>
              <a:buNone/>
              <a:defRPr sz="1400" b="0" i="0" u="none" strike="noStrike" cap="none">
                <a:solidFill>
                  <a:schemeClr val="lt1"/>
                </a:solidFill>
                <a:latin typeface="Tahoma"/>
                <a:ea typeface="Tahoma"/>
                <a:cs typeface="Tahoma"/>
                <a:sym typeface="Tahoma"/>
              </a:defRPr>
            </a:lvl4pPr>
            <a:lvl5pPr marL="1828800" marR="0" lvl="4"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5pPr>
            <a:lvl6pPr marL="2286000" marR="0" lvl="5"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6pPr>
            <a:lvl7pPr marL="2743200" marR="0" lvl="6"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7pPr>
            <a:lvl8pPr marL="3200400" marR="0" lvl="7"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8pPr>
            <a:lvl9pPr marL="3657600" marR="0" lvl="8" indent="0" algn="l" rtl="0">
              <a:spcBef>
                <a:spcPts val="280"/>
              </a:spcBef>
              <a:spcAft>
                <a:spcPts val="0"/>
              </a:spcAft>
              <a:buClr>
                <a:schemeClr val="hlink"/>
              </a:buClr>
              <a:buFont typeface="Noto Sans Symbols"/>
              <a:buNone/>
              <a:defRPr sz="1400" b="0" i="0" u="none" strike="noStrike" cap="none">
                <a:solidFill>
                  <a:schemeClr val="lt1"/>
                </a:solidFill>
                <a:latin typeface="Tahoma"/>
                <a:ea typeface="Tahoma"/>
                <a:cs typeface="Tahoma"/>
                <a:sym typeface="Tahoma"/>
              </a:defRPr>
            </a:lvl9pPr>
          </a:lstStyle>
          <a:p>
            <a:endParaRPr/>
          </a:p>
        </p:txBody>
      </p:sp>
      <p:sp>
        <p:nvSpPr>
          <p:cNvPr id="76" name="Shape 76"/>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77" name="Shape 77"/>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78" name="Shape 78"/>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87" name="Shape 87"/>
          <p:cNvSpPr txBox="1">
            <a:spLocks noGrp="1"/>
          </p:cNvSpPr>
          <p:nvPr>
            <p:ph type="body" idx="1"/>
          </p:nvPr>
        </p:nvSpPr>
        <p:spPr>
          <a:xfrm>
            <a:off x="457200" y="1905000"/>
            <a:ext cx="4038599" cy="4114800"/>
          </a:xfrm>
          <a:prstGeom prst="rect">
            <a:avLst/>
          </a:prstGeom>
          <a:noFill/>
          <a:ln>
            <a:noFill/>
          </a:ln>
        </p:spPr>
        <p:txBody>
          <a:bodyPr lIns="91425" tIns="91425" rIns="91425" bIns="91425" anchor="t" anchorCtr="0"/>
          <a:lstStyle>
            <a:lvl1pPr marL="342900" marR="0" lvl="0" indent="-129540" algn="l" rtl="0">
              <a:spcBef>
                <a:spcPts val="560"/>
              </a:spcBef>
              <a:spcAft>
                <a:spcPts val="0"/>
              </a:spcAft>
              <a:buClr>
                <a:schemeClr val="hlink"/>
              </a:buClr>
              <a:buSzPct val="119999"/>
              <a:buFont typeface="Tahoma"/>
              <a:buChar char="•"/>
              <a:defRPr sz="2800" b="0" i="0" u="none" strike="noStrike" cap="none">
                <a:solidFill>
                  <a:schemeClr val="lt1"/>
                </a:solidFill>
                <a:latin typeface="Tahoma"/>
                <a:ea typeface="Tahoma"/>
                <a:cs typeface="Tahoma"/>
                <a:sym typeface="Tahoma"/>
              </a:defRPr>
            </a:lvl1pPr>
            <a:lvl2pPr marL="742950" marR="0" lvl="1" indent="-133350" algn="l" rtl="0">
              <a:spcBef>
                <a:spcPts val="480"/>
              </a:spcBef>
              <a:spcAft>
                <a:spcPts val="0"/>
              </a:spcAft>
              <a:buClr>
                <a:schemeClr val="lt1"/>
              </a:buClr>
              <a:buSzPct val="100000"/>
              <a:buFont typeface="Tahoma"/>
              <a:buChar char="–"/>
              <a:defRPr sz="2400" b="0" i="0" u="none" strike="noStrike" cap="none">
                <a:solidFill>
                  <a:schemeClr val="lt1"/>
                </a:solidFill>
                <a:latin typeface="Tahoma"/>
                <a:ea typeface="Tahoma"/>
                <a:cs typeface="Tahoma"/>
                <a:sym typeface="Tahoma"/>
              </a:defRPr>
            </a:lvl2pPr>
            <a:lvl3pPr marL="1143000" marR="0" lvl="2" indent="-76200" algn="l" rtl="0">
              <a:spcBef>
                <a:spcPts val="400"/>
              </a:spcBef>
              <a:spcAft>
                <a:spcPts val="0"/>
              </a:spcAft>
              <a:buClr>
                <a:schemeClr val="hlink"/>
              </a:buClr>
              <a:buSzPct val="120000"/>
              <a:buFont typeface="Tahoma"/>
              <a:buChar char="•"/>
              <a:defRPr sz="2000" b="0" i="0" u="none" strike="noStrike" cap="none">
                <a:solidFill>
                  <a:schemeClr val="lt1"/>
                </a:solidFill>
                <a:latin typeface="Tahoma"/>
                <a:ea typeface="Tahoma"/>
                <a:cs typeface="Tahoma"/>
                <a:sym typeface="Tahoma"/>
              </a:defRPr>
            </a:lvl3pPr>
            <a:lvl4pPr marL="1600200" marR="0" lvl="3" indent="-114300" algn="l" rtl="0">
              <a:spcBef>
                <a:spcPts val="360"/>
              </a:spcBef>
              <a:spcAft>
                <a:spcPts val="0"/>
              </a:spcAft>
              <a:buClr>
                <a:schemeClr val="lt1"/>
              </a:buClr>
              <a:buSzPct val="100000"/>
              <a:buFont typeface="Tahoma"/>
              <a:buChar char="–"/>
              <a:defRPr sz="1800" b="0" i="0" u="none" strike="noStrike" cap="none">
                <a:solidFill>
                  <a:schemeClr val="lt1"/>
                </a:solidFill>
                <a:latin typeface="Tahoma"/>
                <a:ea typeface="Tahoma"/>
                <a:cs typeface="Tahoma"/>
                <a:sym typeface="Tahoma"/>
              </a:defRPr>
            </a:lvl4pPr>
            <a:lvl5pPr marL="2057400" marR="0" lvl="4" indent="-137160" algn="l" rtl="0">
              <a:spcBef>
                <a:spcPts val="360"/>
              </a:spcBef>
              <a:spcAft>
                <a:spcPts val="0"/>
              </a:spcAft>
              <a:buClr>
                <a:schemeClr val="hlink"/>
              </a:buClr>
              <a:buSzPct val="79999"/>
              <a:buFont typeface="Noto Sans Symbols"/>
              <a:buChar char="❖"/>
              <a:defRPr sz="1800" b="0" i="0" u="none" strike="noStrike" cap="none">
                <a:solidFill>
                  <a:schemeClr val="lt1"/>
                </a:solidFill>
                <a:latin typeface="Tahoma"/>
                <a:ea typeface="Tahoma"/>
                <a:cs typeface="Tahoma"/>
                <a:sym typeface="Tahoma"/>
              </a:defRPr>
            </a:lvl5pPr>
            <a:lvl6pPr marL="2514600" marR="0" lvl="5" indent="-137160" algn="l" rtl="0">
              <a:spcBef>
                <a:spcPts val="360"/>
              </a:spcBef>
              <a:spcAft>
                <a:spcPts val="0"/>
              </a:spcAft>
              <a:buClr>
                <a:schemeClr val="hlink"/>
              </a:buClr>
              <a:buSzPct val="79999"/>
              <a:buFont typeface="Noto Sans Symbols"/>
              <a:buChar char="❖"/>
              <a:defRPr sz="1800" b="0" i="0" u="none" strike="noStrike" cap="none">
                <a:solidFill>
                  <a:schemeClr val="lt1"/>
                </a:solidFill>
                <a:latin typeface="Tahoma"/>
                <a:ea typeface="Tahoma"/>
                <a:cs typeface="Tahoma"/>
                <a:sym typeface="Tahoma"/>
              </a:defRPr>
            </a:lvl6pPr>
            <a:lvl7pPr marL="2971800" marR="0" lvl="6" indent="-137160" algn="l" rtl="0">
              <a:spcBef>
                <a:spcPts val="360"/>
              </a:spcBef>
              <a:spcAft>
                <a:spcPts val="0"/>
              </a:spcAft>
              <a:buClr>
                <a:schemeClr val="hlink"/>
              </a:buClr>
              <a:buSzPct val="79999"/>
              <a:buFont typeface="Noto Sans Symbols"/>
              <a:buChar char="❖"/>
              <a:defRPr sz="1800" b="0" i="0" u="none" strike="noStrike" cap="none">
                <a:solidFill>
                  <a:schemeClr val="lt1"/>
                </a:solidFill>
                <a:latin typeface="Tahoma"/>
                <a:ea typeface="Tahoma"/>
                <a:cs typeface="Tahoma"/>
                <a:sym typeface="Tahoma"/>
              </a:defRPr>
            </a:lvl7pPr>
            <a:lvl8pPr marL="3429000" marR="0" lvl="7" indent="-137159" algn="l" rtl="0">
              <a:spcBef>
                <a:spcPts val="360"/>
              </a:spcBef>
              <a:spcAft>
                <a:spcPts val="0"/>
              </a:spcAft>
              <a:buClr>
                <a:schemeClr val="hlink"/>
              </a:buClr>
              <a:buSzPct val="79999"/>
              <a:buFont typeface="Noto Sans Symbols"/>
              <a:buChar char="❖"/>
              <a:defRPr sz="1800" b="0" i="0" u="none" strike="noStrike" cap="none">
                <a:solidFill>
                  <a:schemeClr val="lt1"/>
                </a:solidFill>
                <a:latin typeface="Tahoma"/>
                <a:ea typeface="Tahoma"/>
                <a:cs typeface="Tahoma"/>
                <a:sym typeface="Tahoma"/>
              </a:defRPr>
            </a:lvl8pPr>
            <a:lvl9pPr marL="3886200" marR="0" lvl="8" indent="-137159" algn="l" rtl="0">
              <a:spcBef>
                <a:spcPts val="360"/>
              </a:spcBef>
              <a:spcAft>
                <a:spcPts val="0"/>
              </a:spcAft>
              <a:buClr>
                <a:schemeClr val="hlink"/>
              </a:buClr>
              <a:buSzPct val="79999"/>
              <a:buFont typeface="Noto Sans Symbols"/>
              <a:buChar char="❖"/>
              <a:defRPr sz="1800" b="0" i="0" u="none" strike="noStrike" cap="none">
                <a:solidFill>
                  <a:schemeClr val="lt1"/>
                </a:solidFill>
                <a:latin typeface="Tahoma"/>
                <a:ea typeface="Tahoma"/>
                <a:cs typeface="Tahoma"/>
                <a:sym typeface="Tahoma"/>
              </a:defRPr>
            </a:lvl9pPr>
          </a:lstStyle>
          <a:p>
            <a:endParaRPr/>
          </a:p>
        </p:txBody>
      </p:sp>
      <p:sp>
        <p:nvSpPr>
          <p:cNvPr id="88" name="Shape 88"/>
          <p:cNvSpPr txBox="1">
            <a:spLocks noGrp="1"/>
          </p:cNvSpPr>
          <p:nvPr>
            <p:ph type="body" idx="2"/>
          </p:nvPr>
        </p:nvSpPr>
        <p:spPr>
          <a:xfrm>
            <a:off x="4648200" y="1905000"/>
            <a:ext cx="4038599" cy="4114800"/>
          </a:xfrm>
          <a:prstGeom prst="rect">
            <a:avLst/>
          </a:prstGeom>
          <a:noFill/>
          <a:ln>
            <a:noFill/>
          </a:ln>
        </p:spPr>
        <p:txBody>
          <a:bodyPr lIns="91425" tIns="91425" rIns="91425" bIns="91425" anchor="t" anchorCtr="0"/>
          <a:lstStyle>
            <a:lvl1pPr marL="342900" marR="0" lvl="0" indent="-129540" algn="l" rtl="0">
              <a:spcBef>
                <a:spcPts val="560"/>
              </a:spcBef>
              <a:spcAft>
                <a:spcPts val="0"/>
              </a:spcAft>
              <a:buClr>
                <a:schemeClr val="hlink"/>
              </a:buClr>
              <a:buSzPct val="119999"/>
              <a:buFont typeface="Tahoma"/>
              <a:buChar char="•"/>
              <a:defRPr sz="2800" b="0" i="0" u="none" strike="noStrike" cap="none">
                <a:solidFill>
                  <a:schemeClr val="lt1"/>
                </a:solidFill>
                <a:latin typeface="Tahoma"/>
                <a:ea typeface="Tahoma"/>
                <a:cs typeface="Tahoma"/>
                <a:sym typeface="Tahoma"/>
              </a:defRPr>
            </a:lvl1pPr>
            <a:lvl2pPr marL="742950" marR="0" lvl="1" indent="-133350" algn="l" rtl="0">
              <a:spcBef>
                <a:spcPts val="480"/>
              </a:spcBef>
              <a:spcAft>
                <a:spcPts val="0"/>
              </a:spcAft>
              <a:buClr>
                <a:schemeClr val="lt1"/>
              </a:buClr>
              <a:buSzPct val="100000"/>
              <a:buFont typeface="Tahoma"/>
              <a:buChar char="–"/>
              <a:defRPr sz="2400" b="0" i="0" u="none" strike="noStrike" cap="none">
                <a:solidFill>
                  <a:schemeClr val="lt1"/>
                </a:solidFill>
                <a:latin typeface="Tahoma"/>
                <a:ea typeface="Tahoma"/>
                <a:cs typeface="Tahoma"/>
                <a:sym typeface="Tahoma"/>
              </a:defRPr>
            </a:lvl2pPr>
            <a:lvl3pPr marL="1143000" marR="0" lvl="2" indent="-76200" algn="l" rtl="0">
              <a:spcBef>
                <a:spcPts val="400"/>
              </a:spcBef>
              <a:spcAft>
                <a:spcPts val="0"/>
              </a:spcAft>
              <a:buClr>
                <a:schemeClr val="hlink"/>
              </a:buClr>
              <a:buSzPct val="120000"/>
              <a:buFont typeface="Tahoma"/>
              <a:buChar char="•"/>
              <a:defRPr sz="2000" b="0" i="0" u="none" strike="noStrike" cap="none">
                <a:solidFill>
                  <a:schemeClr val="lt1"/>
                </a:solidFill>
                <a:latin typeface="Tahoma"/>
                <a:ea typeface="Tahoma"/>
                <a:cs typeface="Tahoma"/>
                <a:sym typeface="Tahoma"/>
              </a:defRPr>
            </a:lvl3pPr>
            <a:lvl4pPr marL="1600200" marR="0" lvl="3" indent="-114300" algn="l" rtl="0">
              <a:spcBef>
                <a:spcPts val="360"/>
              </a:spcBef>
              <a:spcAft>
                <a:spcPts val="0"/>
              </a:spcAft>
              <a:buClr>
                <a:schemeClr val="lt1"/>
              </a:buClr>
              <a:buSzPct val="100000"/>
              <a:buFont typeface="Tahoma"/>
              <a:buChar char="–"/>
              <a:defRPr sz="1800" b="0" i="0" u="none" strike="noStrike" cap="none">
                <a:solidFill>
                  <a:schemeClr val="lt1"/>
                </a:solidFill>
                <a:latin typeface="Tahoma"/>
                <a:ea typeface="Tahoma"/>
                <a:cs typeface="Tahoma"/>
                <a:sym typeface="Tahoma"/>
              </a:defRPr>
            </a:lvl4pPr>
            <a:lvl5pPr marL="2057400" marR="0" lvl="4" indent="-137160" algn="l" rtl="0">
              <a:spcBef>
                <a:spcPts val="360"/>
              </a:spcBef>
              <a:spcAft>
                <a:spcPts val="0"/>
              </a:spcAft>
              <a:buClr>
                <a:schemeClr val="hlink"/>
              </a:buClr>
              <a:buSzPct val="79999"/>
              <a:buFont typeface="Noto Sans Symbols"/>
              <a:buChar char="❖"/>
              <a:defRPr sz="1800" b="0" i="0" u="none" strike="noStrike" cap="none">
                <a:solidFill>
                  <a:schemeClr val="lt1"/>
                </a:solidFill>
                <a:latin typeface="Tahoma"/>
                <a:ea typeface="Tahoma"/>
                <a:cs typeface="Tahoma"/>
                <a:sym typeface="Tahoma"/>
              </a:defRPr>
            </a:lvl5pPr>
            <a:lvl6pPr marL="2514600" marR="0" lvl="5" indent="-137160" algn="l" rtl="0">
              <a:spcBef>
                <a:spcPts val="360"/>
              </a:spcBef>
              <a:spcAft>
                <a:spcPts val="0"/>
              </a:spcAft>
              <a:buClr>
                <a:schemeClr val="hlink"/>
              </a:buClr>
              <a:buSzPct val="79999"/>
              <a:buFont typeface="Noto Sans Symbols"/>
              <a:buChar char="❖"/>
              <a:defRPr sz="1800" b="0" i="0" u="none" strike="noStrike" cap="none">
                <a:solidFill>
                  <a:schemeClr val="lt1"/>
                </a:solidFill>
                <a:latin typeface="Tahoma"/>
                <a:ea typeface="Tahoma"/>
                <a:cs typeface="Tahoma"/>
                <a:sym typeface="Tahoma"/>
              </a:defRPr>
            </a:lvl6pPr>
            <a:lvl7pPr marL="2971800" marR="0" lvl="6" indent="-137160" algn="l" rtl="0">
              <a:spcBef>
                <a:spcPts val="360"/>
              </a:spcBef>
              <a:spcAft>
                <a:spcPts val="0"/>
              </a:spcAft>
              <a:buClr>
                <a:schemeClr val="hlink"/>
              </a:buClr>
              <a:buSzPct val="79999"/>
              <a:buFont typeface="Noto Sans Symbols"/>
              <a:buChar char="❖"/>
              <a:defRPr sz="1800" b="0" i="0" u="none" strike="noStrike" cap="none">
                <a:solidFill>
                  <a:schemeClr val="lt1"/>
                </a:solidFill>
                <a:latin typeface="Tahoma"/>
                <a:ea typeface="Tahoma"/>
                <a:cs typeface="Tahoma"/>
                <a:sym typeface="Tahoma"/>
              </a:defRPr>
            </a:lvl7pPr>
            <a:lvl8pPr marL="3429000" marR="0" lvl="7" indent="-137159" algn="l" rtl="0">
              <a:spcBef>
                <a:spcPts val="360"/>
              </a:spcBef>
              <a:spcAft>
                <a:spcPts val="0"/>
              </a:spcAft>
              <a:buClr>
                <a:schemeClr val="hlink"/>
              </a:buClr>
              <a:buSzPct val="79999"/>
              <a:buFont typeface="Noto Sans Symbols"/>
              <a:buChar char="❖"/>
              <a:defRPr sz="1800" b="0" i="0" u="none" strike="noStrike" cap="none">
                <a:solidFill>
                  <a:schemeClr val="lt1"/>
                </a:solidFill>
                <a:latin typeface="Tahoma"/>
                <a:ea typeface="Tahoma"/>
                <a:cs typeface="Tahoma"/>
                <a:sym typeface="Tahoma"/>
              </a:defRPr>
            </a:lvl8pPr>
            <a:lvl9pPr marL="3886200" marR="0" lvl="8" indent="-137159" algn="l" rtl="0">
              <a:spcBef>
                <a:spcPts val="360"/>
              </a:spcBef>
              <a:spcAft>
                <a:spcPts val="0"/>
              </a:spcAft>
              <a:buClr>
                <a:schemeClr val="hlink"/>
              </a:buClr>
              <a:buSzPct val="79999"/>
              <a:buFont typeface="Noto Sans Symbols"/>
              <a:buChar char="❖"/>
              <a:defRPr sz="1800" b="0" i="0" u="none" strike="noStrike" cap="none">
                <a:solidFill>
                  <a:schemeClr val="lt1"/>
                </a:solidFill>
                <a:latin typeface="Tahoma"/>
                <a:ea typeface="Tahoma"/>
                <a:cs typeface="Tahoma"/>
                <a:sym typeface="Tahoma"/>
              </a:defRPr>
            </a:lvl9pPr>
          </a:lstStyle>
          <a:p>
            <a:endParaRPr/>
          </a:p>
        </p:txBody>
      </p:sp>
      <p:sp>
        <p:nvSpPr>
          <p:cNvPr id="89" name="Shape 89"/>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90" name="Shape 90"/>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91" name="Shape 91"/>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00" name="Shape 10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hlink"/>
              </a:buClr>
              <a:buFont typeface="Tahoma"/>
              <a:buNone/>
              <a:defRPr sz="2400" b="1" i="0" u="none" strike="noStrike" cap="none">
                <a:solidFill>
                  <a:schemeClr val="lt1"/>
                </a:solidFill>
                <a:latin typeface="Tahoma"/>
                <a:ea typeface="Tahoma"/>
                <a:cs typeface="Tahoma"/>
                <a:sym typeface="Tahoma"/>
              </a:defRPr>
            </a:lvl1pPr>
            <a:lvl2pPr marL="457200" marR="0" lvl="1" indent="0" algn="l" rtl="0">
              <a:spcBef>
                <a:spcPts val="400"/>
              </a:spcBef>
              <a:spcAft>
                <a:spcPts val="0"/>
              </a:spcAft>
              <a:buClr>
                <a:schemeClr val="lt1"/>
              </a:buClr>
              <a:buFont typeface="Tahoma"/>
              <a:buNone/>
              <a:defRPr sz="2000" b="1" i="0" u="none" strike="noStrike" cap="none">
                <a:solidFill>
                  <a:schemeClr val="lt1"/>
                </a:solidFill>
                <a:latin typeface="Tahoma"/>
                <a:ea typeface="Tahoma"/>
                <a:cs typeface="Tahoma"/>
                <a:sym typeface="Tahoma"/>
              </a:defRPr>
            </a:lvl2pPr>
            <a:lvl3pPr marL="914400" marR="0" lvl="2" indent="0" algn="l" rtl="0">
              <a:spcBef>
                <a:spcPts val="360"/>
              </a:spcBef>
              <a:spcAft>
                <a:spcPts val="0"/>
              </a:spcAft>
              <a:buClr>
                <a:schemeClr val="hlink"/>
              </a:buClr>
              <a:buFont typeface="Tahoma"/>
              <a:buNone/>
              <a:defRPr sz="1800" b="1" i="0" u="none" strike="noStrike" cap="none">
                <a:solidFill>
                  <a:schemeClr val="lt1"/>
                </a:solidFill>
                <a:latin typeface="Tahoma"/>
                <a:ea typeface="Tahoma"/>
                <a:cs typeface="Tahoma"/>
                <a:sym typeface="Tahoma"/>
              </a:defRPr>
            </a:lvl3pPr>
            <a:lvl4pPr marL="1371600" marR="0" lvl="3" indent="0" algn="l" rtl="0">
              <a:spcBef>
                <a:spcPts val="320"/>
              </a:spcBef>
              <a:spcAft>
                <a:spcPts val="0"/>
              </a:spcAft>
              <a:buClr>
                <a:schemeClr val="lt1"/>
              </a:buClr>
              <a:buFont typeface="Tahoma"/>
              <a:buNone/>
              <a:defRPr sz="1600" b="1" i="0" u="none" strike="noStrike" cap="none">
                <a:solidFill>
                  <a:schemeClr val="lt1"/>
                </a:solidFill>
                <a:latin typeface="Tahoma"/>
                <a:ea typeface="Tahoma"/>
                <a:cs typeface="Tahoma"/>
                <a:sym typeface="Tahoma"/>
              </a:defRPr>
            </a:lvl4pPr>
            <a:lvl5pPr marL="1828800" marR="0" lvl="4"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5pPr>
            <a:lvl6pPr marL="2286000" marR="0" lvl="5"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6pPr>
            <a:lvl7pPr marL="2743200" marR="0" lvl="6"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7pPr>
            <a:lvl8pPr marL="3200400" marR="0" lvl="7"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8pPr>
            <a:lvl9pPr marL="3657600" marR="0" lvl="8"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9pPr>
          </a:lstStyle>
          <a:p>
            <a:endParaRPr/>
          </a:p>
        </p:txBody>
      </p:sp>
      <p:sp>
        <p:nvSpPr>
          <p:cNvPr id="101" name="Shape 101"/>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60020"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1pPr>
            <a:lvl2pPr marL="742950" marR="0" lvl="1" indent="-15875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2pPr>
            <a:lvl3pPr marL="1143000" marR="0" lvl="2" indent="-91439" algn="l" rtl="0">
              <a:spcBef>
                <a:spcPts val="360"/>
              </a:spcBef>
              <a:spcAft>
                <a:spcPts val="0"/>
              </a:spcAft>
              <a:buClr>
                <a:schemeClr val="hlink"/>
              </a:buClr>
              <a:buSzPct val="120000"/>
              <a:buFont typeface="Tahoma"/>
              <a:buChar char="•"/>
              <a:defRPr sz="1800" b="0" i="0" u="none" strike="noStrike" cap="none">
                <a:solidFill>
                  <a:schemeClr val="lt1"/>
                </a:solidFill>
                <a:latin typeface="Tahoma"/>
                <a:ea typeface="Tahoma"/>
                <a:cs typeface="Tahoma"/>
                <a:sym typeface="Tahoma"/>
              </a:defRPr>
            </a:lvl3pPr>
            <a:lvl4pPr marL="1600200" marR="0" lvl="3" indent="-127000" algn="l" rtl="0">
              <a:spcBef>
                <a:spcPts val="320"/>
              </a:spcBef>
              <a:spcAft>
                <a:spcPts val="0"/>
              </a:spcAft>
              <a:buClr>
                <a:schemeClr val="lt1"/>
              </a:buClr>
              <a:buSzPct val="100000"/>
              <a:buFont typeface="Tahoma"/>
              <a:buChar char="–"/>
              <a:defRPr sz="1600" b="0" i="0" u="none" strike="noStrike" cap="none">
                <a:solidFill>
                  <a:schemeClr val="lt1"/>
                </a:solidFill>
                <a:latin typeface="Tahoma"/>
                <a:ea typeface="Tahoma"/>
                <a:cs typeface="Tahoma"/>
                <a:sym typeface="Tahoma"/>
              </a:defRPr>
            </a:lvl4pPr>
            <a:lvl5pPr marL="2057400" marR="0" lvl="4" indent="-147320" algn="l" rtl="0">
              <a:spcBef>
                <a:spcPts val="320"/>
              </a:spcBef>
              <a:spcAft>
                <a:spcPts val="0"/>
              </a:spcAft>
              <a:buClr>
                <a:schemeClr val="hlink"/>
              </a:buClr>
              <a:buSzPct val="80000"/>
              <a:buFont typeface="Noto Sans Symbols"/>
              <a:buChar char="❖"/>
              <a:defRPr sz="1600" b="0" i="0" u="none" strike="noStrike" cap="none">
                <a:solidFill>
                  <a:schemeClr val="lt1"/>
                </a:solidFill>
                <a:latin typeface="Tahoma"/>
                <a:ea typeface="Tahoma"/>
                <a:cs typeface="Tahoma"/>
                <a:sym typeface="Tahoma"/>
              </a:defRPr>
            </a:lvl5pPr>
            <a:lvl6pPr marL="2514600" marR="0" lvl="5" indent="-147320" algn="l" rtl="0">
              <a:spcBef>
                <a:spcPts val="320"/>
              </a:spcBef>
              <a:spcAft>
                <a:spcPts val="0"/>
              </a:spcAft>
              <a:buClr>
                <a:schemeClr val="hlink"/>
              </a:buClr>
              <a:buSzPct val="80000"/>
              <a:buFont typeface="Noto Sans Symbols"/>
              <a:buChar char="❖"/>
              <a:defRPr sz="1600" b="0" i="0" u="none" strike="noStrike" cap="none">
                <a:solidFill>
                  <a:schemeClr val="lt1"/>
                </a:solidFill>
                <a:latin typeface="Tahoma"/>
                <a:ea typeface="Tahoma"/>
                <a:cs typeface="Tahoma"/>
                <a:sym typeface="Tahoma"/>
              </a:defRPr>
            </a:lvl6pPr>
            <a:lvl7pPr marL="2971800" marR="0" lvl="6" indent="-147320" algn="l" rtl="0">
              <a:spcBef>
                <a:spcPts val="320"/>
              </a:spcBef>
              <a:spcAft>
                <a:spcPts val="0"/>
              </a:spcAft>
              <a:buClr>
                <a:schemeClr val="hlink"/>
              </a:buClr>
              <a:buSzPct val="80000"/>
              <a:buFont typeface="Noto Sans Symbols"/>
              <a:buChar char="❖"/>
              <a:defRPr sz="1600" b="0" i="0" u="none" strike="noStrike" cap="none">
                <a:solidFill>
                  <a:schemeClr val="lt1"/>
                </a:solidFill>
                <a:latin typeface="Tahoma"/>
                <a:ea typeface="Tahoma"/>
                <a:cs typeface="Tahoma"/>
                <a:sym typeface="Tahoma"/>
              </a:defRPr>
            </a:lvl7pPr>
            <a:lvl8pPr marL="3429000" marR="0" lvl="7" indent="-147320" algn="l" rtl="0">
              <a:spcBef>
                <a:spcPts val="320"/>
              </a:spcBef>
              <a:spcAft>
                <a:spcPts val="0"/>
              </a:spcAft>
              <a:buClr>
                <a:schemeClr val="hlink"/>
              </a:buClr>
              <a:buSzPct val="80000"/>
              <a:buFont typeface="Noto Sans Symbols"/>
              <a:buChar char="❖"/>
              <a:defRPr sz="1600" b="0" i="0" u="none" strike="noStrike" cap="none">
                <a:solidFill>
                  <a:schemeClr val="lt1"/>
                </a:solidFill>
                <a:latin typeface="Tahoma"/>
                <a:ea typeface="Tahoma"/>
                <a:cs typeface="Tahoma"/>
                <a:sym typeface="Tahoma"/>
              </a:defRPr>
            </a:lvl8pPr>
            <a:lvl9pPr marL="3886200" marR="0" lvl="8" indent="-147320" algn="l" rtl="0">
              <a:spcBef>
                <a:spcPts val="320"/>
              </a:spcBef>
              <a:spcAft>
                <a:spcPts val="0"/>
              </a:spcAft>
              <a:buClr>
                <a:schemeClr val="hlink"/>
              </a:buClr>
              <a:buSzPct val="80000"/>
              <a:buFont typeface="Noto Sans Symbols"/>
              <a:buChar char="❖"/>
              <a:defRPr sz="1600" b="0" i="0" u="none" strike="noStrike" cap="none">
                <a:solidFill>
                  <a:schemeClr val="lt1"/>
                </a:solidFill>
                <a:latin typeface="Tahoma"/>
                <a:ea typeface="Tahoma"/>
                <a:cs typeface="Tahoma"/>
                <a:sym typeface="Tahoma"/>
              </a:defRPr>
            </a:lvl9pPr>
          </a:lstStyle>
          <a:p>
            <a:endParaRPr/>
          </a:p>
        </p:txBody>
      </p:sp>
      <p:sp>
        <p:nvSpPr>
          <p:cNvPr id="102" name="Shape 102"/>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hlink"/>
              </a:buClr>
              <a:buFont typeface="Tahoma"/>
              <a:buNone/>
              <a:defRPr sz="2400" b="1" i="0" u="none" strike="noStrike" cap="none">
                <a:solidFill>
                  <a:schemeClr val="lt1"/>
                </a:solidFill>
                <a:latin typeface="Tahoma"/>
                <a:ea typeface="Tahoma"/>
                <a:cs typeface="Tahoma"/>
                <a:sym typeface="Tahoma"/>
              </a:defRPr>
            </a:lvl1pPr>
            <a:lvl2pPr marL="457200" marR="0" lvl="1" indent="0" algn="l" rtl="0">
              <a:spcBef>
                <a:spcPts val="400"/>
              </a:spcBef>
              <a:spcAft>
                <a:spcPts val="0"/>
              </a:spcAft>
              <a:buClr>
                <a:schemeClr val="lt1"/>
              </a:buClr>
              <a:buFont typeface="Tahoma"/>
              <a:buNone/>
              <a:defRPr sz="2000" b="1" i="0" u="none" strike="noStrike" cap="none">
                <a:solidFill>
                  <a:schemeClr val="lt1"/>
                </a:solidFill>
                <a:latin typeface="Tahoma"/>
                <a:ea typeface="Tahoma"/>
                <a:cs typeface="Tahoma"/>
                <a:sym typeface="Tahoma"/>
              </a:defRPr>
            </a:lvl2pPr>
            <a:lvl3pPr marL="914400" marR="0" lvl="2" indent="0" algn="l" rtl="0">
              <a:spcBef>
                <a:spcPts val="360"/>
              </a:spcBef>
              <a:spcAft>
                <a:spcPts val="0"/>
              </a:spcAft>
              <a:buClr>
                <a:schemeClr val="hlink"/>
              </a:buClr>
              <a:buFont typeface="Tahoma"/>
              <a:buNone/>
              <a:defRPr sz="1800" b="1" i="0" u="none" strike="noStrike" cap="none">
                <a:solidFill>
                  <a:schemeClr val="lt1"/>
                </a:solidFill>
                <a:latin typeface="Tahoma"/>
                <a:ea typeface="Tahoma"/>
                <a:cs typeface="Tahoma"/>
                <a:sym typeface="Tahoma"/>
              </a:defRPr>
            </a:lvl3pPr>
            <a:lvl4pPr marL="1371600" marR="0" lvl="3" indent="0" algn="l" rtl="0">
              <a:spcBef>
                <a:spcPts val="320"/>
              </a:spcBef>
              <a:spcAft>
                <a:spcPts val="0"/>
              </a:spcAft>
              <a:buClr>
                <a:schemeClr val="lt1"/>
              </a:buClr>
              <a:buFont typeface="Tahoma"/>
              <a:buNone/>
              <a:defRPr sz="1600" b="1" i="0" u="none" strike="noStrike" cap="none">
                <a:solidFill>
                  <a:schemeClr val="lt1"/>
                </a:solidFill>
                <a:latin typeface="Tahoma"/>
                <a:ea typeface="Tahoma"/>
                <a:cs typeface="Tahoma"/>
                <a:sym typeface="Tahoma"/>
              </a:defRPr>
            </a:lvl4pPr>
            <a:lvl5pPr marL="1828800" marR="0" lvl="4"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5pPr>
            <a:lvl6pPr marL="2286000" marR="0" lvl="5"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6pPr>
            <a:lvl7pPr marL="2743200" marR="0" lvl="6"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7pPr>
            <a:lvl8pPr marL="3200400" marR="0" lvl="7"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8pPr>
            <a:lvl9pPr marL="3657600" marR="0" lvl="8" indent="0" algn="l" rtl="0">
              <a:spcBef>
                <a:spcPts val="320"/>
              </a:spcBef>
              <a:spcAft>
                <a:spcPts val="0"/>
              </a:spcAft>
              <a:buClr>
                <a:schemeClr val="hlink"/>
              </a:buClr>
              <a:buFont typeface="Noto Sans Symbols"/>
              <a:buNone/>
              <a:defRPr sz="1600" b="1" i="0" u="none" strike="noStrike" cap="none">
                <a:solidFill>
                  <a:schemeClr val="lt1"/>
                </a:solidFill>
                <a:latin typeface="Tahoma"/>
                <a:ea typeface="Tahoma"/>
                <a:cs typeface="Tahoma"/>
                <a:sym typeface="Tahoma"/>
              </a:defRPr>
            </a:lvl9pPr>
          </a:lstStyle>
          <a:p>
            <a:endParaRPr/>
          </a:p>
        </p:txBody>
      </p:sp>
      <p:sp>
        <p:nvSpPr>
          <p:cNvPr id="103" name="Shape 103"/>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60020"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1pPr>
            <a:lvl2pPr marL="742950" marR="0" lvl="1" indent="-15875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2pPr>
            <a:lvl3pPr marL="1143000" marR="0" lvl="2" indent="-91439" algn="l" rtl="0">
              <a:spcBef>
                <a:spcPts val="360"/>
              </a:spcBef>
              <a:spcAft>
                <a:spcPts val="0"/>
              </a:spcAft>
              <a:buClr>
                <a:schemeClr val="hlink"/>
              </a:buClr>
              <a:buSzPct val="120000"/>
              <a:buFont typeface="Tahoma"/>
              <a:buChar char="•"/>
              <a:defRPr sz="1800" b="0" i="0" u="none" strike="noStrike" cap="none">
                <a:solidFill>
                  <a:schemeClr val="lt1"/>
                </a:solidFill>
                <a:latin typeface="Tahoma"/>
                <a:ea typeface="Tahoma"/>
                <a:cs typeface="Tahoma"/>
                <a:sym typeface="Tahoma"/>
              </a:defRPr>
            </a:lvl3pPr>
            <a:lvl4pPr marL="1600200" marR="0" lvl="3" indent="-127000" algn="l" rtl="0">
              <a:spcBef>
                <a:spcPts val="320"/>
              </a:spcBef>
              <a:spcAft>
                <a:spcPts val="0"/>
              </a:spcAft>
              <a:buClr>
                <a:schemeClr val="lt1"/>
              </a:buClr>
              <a:buSzPct val="100000"/>
              <a:buFont typeface="Tahoma"/>
              <a:buChar char="–"/>
              <a:defRPr sz="1600" b="0" i="0" u="none" strike="noStrike" cap="none">
                <a:solidFill>
                  <a:schemeClr val="lt1"/>
                </a:solidFill>
                <a:latin typeface="Tahoma"/>
                <a:ea typeface="Tahoma"/>
                <a:cs typeface="Tahoma"/>
                <a:sym typeface="Tahoma"/>
              </a:defRPr>
            </a:lvl4pPr>
            <a:lvl5pPr marL="2057400" marR="0" lvl="4" indent="-147320" algn="l" rtl="0">
              <a:spcBef>
                <a:spcPts val="320"/>
              </a:spcBef>
              <a:spcAft>
                <a:spcPts val="0"/>
              </a:spcAft>
              <a:buClr>
                <a:schemeClr val="hlink"/>
              </a:buClr>
              <a:buSzPct val="80000"/>
              <a:buFont typeface="Noto Sans Symbols"/>
              <a:buChar char="❖"/>
              <a:defRPr sz="1600" b="0" i="0" u="none" strike="noStrike" cap="none">
                <a:solidFill>
                  <a:schemeClr val="lt1"/>
                </a:solidFill>
                <a:latin typeface="Tahoma"/>
                <a:ea typeface="Tahoma"/>
                <a:cs typeface="Tahoma"/>
                <a:sym typeface="Tahoma"/>
              </a:defRPr>
            </a:lvl5pPr>
            <a:lvl6pPr marL="2514600" marR="0" lvl="5" indent="-147320" algn="l" rtl="0">
              <a:spcBef>
                <a:spcPts val="320"/>
              </a:spcBef>
              <a:spcAft>
                <a:spcPts val="0"/>
              </a:spcAft>
              <a:buClr>
                <a:schemeClr val="hlink"/>
              </a:buClr>
              <a:buSzPct val="80000"/>
              <a:buFont typeface="Noto Sans Symbols"/>
              <a:buChar char="❖"/>
              <a:defRPr sz="1600" b="0" i="0" u="none" strike="noStrike" cap="none">
                <a:solidFill>
                  <a:schemeClr val="lt1"/>
                </a:solidFill>
                <a:latin typeface="Tahoma"/>
                <a:ea typeface="Tahoma"/>
                <a:cs typeface="Tahoma"/>
                <a:sym typeface="Tahoma"/>
              </a:defRPr>
            </a:lvl6pPr>
            <a:lvl7pPr marL="2971800" marR="0" lvl="6" indent="-147320" algn="l" rtl="0">
              <a:spcBef>
                <a:spcPts val="320"/>
              </a:spcBef>
              <a:spcAft>
                <a:spcPts val="0"/>
              </a:spcAft>
              <a:buClr>
                <a:schemeClr val="hlink"/>
              </a:buClr>
              <a:buSzPct val="80000"/>
              <a:buFont typeface="Noto Sans Symbols"/>
              <a:buChar char="❖"/>
              <a:defRPr sz="1600" b="0" i="0" u="none" strike="noStrike" cap="none">
                <a:solidFill>
                  <a:schemeClr val="lt1"/>
                </a:solidFill>
                <a:latin typeface="Tahoma"/>
                <a:ea typeface="Tahoma"/>
                <a:cs typeface="Tahoma"/>
                <a:sym typeface="Tahoma"/>
              </a:defRPr>
            </a:lvl7pPr>
            <a:lvl8pPr marL="3429000" marR="0" lvl="7" indent="-147320" algn="l" rtl="0">
              <a:spcBef>
                <a:spcPts val="320"/>
              </a:spcBef>
              <a:spcAft>
                <a:spcPts val="0"/>
              </a:spcAft>
              <a:buClr>
                <a:schemeClr val="hlink"/>
              </a:buClr>
              <a:buSzPct val="80000"/>
              <a:buFont typeface="Noto Sans Symbols"/>
              <a:buChar char="❖"/>
              <a:defRPr sz="1600" b="0" i="0" u="none" strike="noStrike" cap="none">
                <a:solidFill>
                  <a:schemeClr val="lt1"/>
                </a:solidFill>
                <a:latin typeface="Tahoma"/>
                <a:ea typeface="Tahoma"/>
                <a:cs typeface="Tahoma"/>
                <a:sym typeface="Tahoma"/>
              </a:defRPr>
            </a:lvl8pPr>
            <a:lvl9pPr marL="3886200" marR="0" lvl="8" indent="-147320" algn="l" rtl="0">
              <a:spcBef>
                <a:spcPts val="320"/>
              </a:spcBef>
              <a:spcAft>
                <a:spcPts val="0"/>
              </a:spcAft>
              <a:buClr>
                <a:schemeClr val="hlink"/>
              </a:buClr>
              <a:buSzPct val="80000"/>
              <a:buFont typeface="Noto Sans Symbols"/>
              <a:buChar char="❖"/>
              <a:defRPr sz="1600" b="0" i="0" u="none" strike="noStrike" cap="none">
                <a:solidFill>
                  <a:schemeClr val="lt1"/>
                </a:solidFill>
                <a:latin typeface="Tahoma"/>
                <a:ea typeface="Tahoma"/>
                <a:cs typeface="Tahoma"/>
                <a:sym typeface="Tahoma"/>
              </a:defRPr>
            </a:lvl9pPr>
          </a:lstStyle>
          <a:p>
            <a:endParaRPr/>
          </a:p>
        </p:txBody>
      </p:sp>
      <p:sp>
        <p:nvSpPr>
          <p:cNvPr id="104" name="Shape 104"/>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05" name="Shape 105"/>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06" name="Shape 106"/>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15" name="Shape 115"/>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16" name="Shape 116"/>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17" name="Shape 117"/>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24"/>
        <p:cNvGrpSpPr/>
        <p:nvPr/>
      </p:nvGrpSpPr>
      <p:grpSpPr>
        <a:xfrm>
          <a:off x="0" y="0"/>
          <a:ext cx="0" cy="0"/>
          <a:chOff x="0" y="0"/>
          <a:chExt cx="0" cy="0"/>
        </a:xfrm>
      </p:grpSpPr>
      <p:sp>
        <p:nvSpPr>
          <p:cNvPr id="125" name="Shape 125"/>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26" name="Shape 126"/>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27" name="Shape 127"/>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0.xml"/><Relationship Id="rId1" Type="http://schemas.openxmlformats.org/officeDocument/2006/relationships/slideLayout" Target="../slideLayouts/slideLayout9.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1.xml"/><Relationship Id="rId1" Type="http://schemas.openxmlformats.org/officeDocument/2006/relationships/slideLayout" Target="../slideLayouts/slideLayout10.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2.xml"/><Relationship Id="rId1" Type="http://schemas.openxmlformats.org/officeDocument/2006/relationships/slideLayout" Target="../slideLayouts/slideLayout11.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3.xml"/><Relationship Id="rId1" Type="http://schemas.openxmlformats.org/officeDocument/2006/relationships/slideLayout" Target="../slideLayouts/slideLayout12.xml"/></Relationships>
</file>

<file path=ppt/slideMasters/_rels/slideMaster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4.xml"/><Relationship Id="rId1" Type="http://schemas.openxmlformats.org/officeDocument/2006/relationships/slideLayout" Target="../slideLayouts/slideLayout13.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6.xml"/><Relationship Id="rId1" Type="http://schemas.openxmlformats.org/officeDocument/2006/relationships/slideLayout" Target="../slideLayouts/slideLayout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7.xml"/><Relationship Id="rId1" Type="http://schemas.openxmlformats.org/officeDocument/2006/relationships/slideLayout" Target="../slideLayouts/slideLayout6.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8.xml"/><Relationship Id="rId1" Type="http://schemas.openxmlformats.org/officeDocument/2006/relationships/slideLayout" Target="../slideLayouts/slideLayout7.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9.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9"/>
        <p:cNvGrpSpPr/>
        <p:nvPr/>
      </p:nvGrpSpPr>
      <p:grpSpPr>
        <a:xfrm>
          <a:off x="0" y="0"/>
          <a:ext cx="0" cy="0"/>
          <a:chOff x="0" y="0"/>
          <a:chExt cx="0" cy="0"/>
        </a:xfrm>
      </p:grpSpPr>
      <p:sp>
        <p:nvSpPr>
          <p:cNvPr id="10" name="Shape 10"/>
          <p:cNvSpPr/>
          <p:nvPr/>
        </p:nvSpPr>
        <p:spPr>
          <a:xfrm>
            <a:off x="285750" y="2803525"/>
            <a:ext cx="1587" cy="3035300"/>
          </a:xfrm>
          <a:custGeom>
            <a:avLst/>
            <a:gdLst/>
            <a:ahLst/>
            <a:cxnLst/>
            <a:rect l="0" t="0" r="0" b="0"/>
            <a:pathLst>
              <a:path w="120000" h="120000" extrusionOk="0">
                <a:moveTo>
                  <a:pt x="0" y="0"/>
                </a:moveTo>
                <a:lnTo>
                  <a:pt x="0" y="376"/>
                </a:lnTo>
                <a:lnTo>
                  <a:pt x="0" y="3765"/>
                </a:lnTo>
                <a:lnTo>
                  <a:pt x="0" y="120000"/>
                </a:lnTo>
                <a:lnTo>
                  <a:pt x="0" y="0"/>
                </a:lnTo>
                <a:close/>
              </a:path>
            </a:pathLst>
          </a:custGeom>
          <a:solidFill>
            <a:srgbClr val="6BBA27"/>
          </a:soli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Tahoma"/>
              <a:ea typeface="Tahoma"/>
              <a:cs typeface="Tahoma"/>
              <a:sym typeface="Tahoma"/>
            </a:endParaRPr>
          </a:p>
        </p:txBody>
      </p:sp>
      <p:sp>
        <p:nvSpPr>
          <p:cNvPr id="11" name="Shape 11"/>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2" name="Shape 12"/>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3" name="Shape 13"/>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4" name="Shape 14"/>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
        <p:nvSpPr>
          <p:cNvPr id="15" name="Shape 15"/>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20" name="Shape 120"/>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21" name="Shape 121"/>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22" name="Shape 122"/>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23" name="Shape 123"/>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6"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30" name="Shape 130"/>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31" name="Shape 131"/>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32" name="Shape 132"/>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33" name="Shape 133"/>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43" name="Shape 143"/>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44" name="Shape 144"/>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45" name="Shape 145"/>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46" name="Shape 146"/>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56" name="Shape 156"/>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57" name="Shape 157"/>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58" name="Shape 158"/>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59" name="Shape 159"/>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68" name="Shape 168"/>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69" name="Shape 169"/>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70" name="Shape 170"/>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71" name="Shape 171"/>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24" name="Shape 24"/>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25" name="Shape 25"/>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26" name="Shape 26"/>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27" name="Shape 27"/>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36" name="Shape 36"/>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37" name="Shape 37"/>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38" name="Shape 38"/>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39" name="Shape 39"/>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49" name="Shape 49"/>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50" name="Shape 50"/>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51" name="Shape 51"/>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52" name="Shape 52"/>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rotWithShape="1">
          <a:blip r:embed="rId2">
            <a:alphaModFix/>
          </a:blip>
          <a:stretch>
            <a:fillRect/>
          </a:stretch>
        </a:blipFill>
        <a:effectLst/>
      </p:bgPr>
    </p:bg>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63" name="Shape 63"/>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64" name="Shape 64"/>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65" name="Shape 65"/>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66" name="Shape 66"/>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69" name="Shape 69"/>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70" name="Shape 70"/>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71" name="Shape 71"/>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72" name="Shape 72"/>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81" name="Shape 81"/>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82" name="Shape 82"/>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83" name="Shape 83"/>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84" name="Shape 84"/>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94" name="Shape 94"/>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95" name="Shape 95"/>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96" name="Shape 96"/>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97" name="Shape 97"/>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rotWithShape="1">
          <a:blip r:embed="rId3">
            <a:alphaModFix/>
          </a:blip>
          <a:stretch>
            <a:fillRect/>
          </a:stretch>
        </a:blipFill>
        <a:effectLst/>
      </p:bgPr>
    </p:bg>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92100"/>
            <a:ext cx="8229600" cy="1384299"/>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None/>
              <a:defRPr sz="4400" b="0" i="0" u="none" strike="noStrike" cap="none">
                <a:solidFill>
                  <a:schemeClr val="lt2"/>
                </a:solidFill>
                <a:latin typeface="Tahoma"/>
                <a:ea typeface="Tahoma"/>
                <a:cs typeface="Tahoma"/>
                <a:sym typeface="Tahoma"/>
              </a:defRPr>
            </a:lvl9pPr>
          </a:lstStyle>
          <a:p>
            <a:endParaRPr/>
          </a:p>
        </p:txBody>
      </p:sp>
      <p:sp>
        <p:nvSpPr>
          <p:cNvPr id="109" name="Shape 109"/>
          <p:cNvSpPr txBox="1">
            <a:spLocks noGrp="1"/>
          </p:cNvSpPr>
          <p:nvPr>
            <p:ph type="body" idx="1"/>
          </p:nvPr>
        </p:nvSpPr>
        <p:spPr>
          <a:xfrm>
            <a:off x="457200" y="1905000"/>
            <a:ext cx="8229600" cy="4114800"/>
          </a:xfrm>
          <a:prstGeom prst="rect">
            <a:avLst/>
          </a:prstGeom>
          <a:noFill/>
          <a:ln>
            <a:noFill/>
          </a:ln>
        </p:spPr>
        <p:txBody>
          <a:bodyPr lIns="91425" tIns="91425" rIns="91425" bIns="91425" anchor="t" anchorCtr="0"/>
          <a:lstStyle>
            <a:lvl1pPr marL="342900" marR="0" lvl="0" indent="-99059" algn="l" rtl="0">
              <a:spcBef>
                <a:spcPts val="640"/>
              </a:spcBef>
              <a:spcAft>
                <a:spcPts val="0"/>
              </a:spcAft>
              <a:buClr>
                <a:schemeClr val="hlink"/>
              </a:buClr>
              <a:buSzPct val="120000"/>
              <a:buFont typeface="Tahoma"/>
              <a:buChar char="•"/>
              <a:defRPr sz="3200" b="0" i="0" u="none" strike="noStrike" cap="none">
                <a:solidFill>
                  <a:schemeClr val="lt1"/>
                </a:solidFill>
                <a:latin typeface="Tahoma"/>
                <a:ea typeface="Tahoma"/>
                <a:cs typeface="Tahoma"/>
                <a:sym typeface="Tahoma"/>
              </a:defRPr>
            </a:lvl1pPr>
            <a:lvl2pPr marL="742950" marR="0" lvl="1" indent="-107950" algn="l" rtl="0">
              <a:spcBef>
                <a:spcPts val="560"/>
              </a:spcBef>
              <a:spcAft>
                <a:spcPts val="0"/>
              </a:spcAft>
              <a:buClr>
                <a:schemeClr val="lt1"/>
              </a:buClr>
              <a:buSzPct val="100000"/>
              <a:buFont typeface="Tahoma"/>
              <a:buChar char="–"/>
              <a:defRPr sz="2800" b="0" i="0" u="none" strike="noStrike" cap="none">
                <a:solidFill>
                  <a:schemeClr val="lt1"/>
                </a:solidFill>
                <a:latin typeface="Tahoma"/>
                <a:ea typeface="Tahoma"/>
                <a:cs typeface="Tahoma"/>
                <a:sym typeface="Tahoma"/>
              </a:defRPr>
            </a:lvl2pPr>
            <a:lvl3pPr marL="1143000" marR="0" lvl="2" indent="-45719" algn="l" rtl="0">
              <a:spcBef>
                <a:spcPts val="480"/>
              </a:spcBef>
              <a:spcAft>
                <a:spcPts val="0"/>
              </a:spcAft>
              <a:buClr>
                <a:schemeClr val="hlink"/>
              </a:buClr>
              <a:buSzPct val="119999"/>
              <a:buFont typeface="Tahoma"/>
              <a:buChar char="•"/>
              <a:defRPr sz="2400" b="0" i="0" u="none" strike="noStrike" cap="none">
                <a:solidFill>
                  <a:schemeClr val="lt1"/>
                </a:solidFill>
                <a:latin typeface="Tahoma"/>
                <a:ea typeface="Tahoma"/>
                <a:cs typeface="Tahoma"/>
                <a:sym typeface="Tahoma"/>
              </a:defRPr>
            </a:lvl3pPr>
            <a:lvl4pPr marL="1600200" marR="0" lvl="3" indent="-101600" algn="l" rtl="0">
              <a:spcBef>
                <a:spcPts val="400"/>
              </a:spcBef>
              <a:spcAft>
                <a:spcPts val="0"/>
              </a:spcAft>
              <a:buClr>
                <a:schemeClr val="lt1"/>
              </a:buClr>
              <a:buSzPct val="100000"/>
              <a:buFont typeface="Tahoma"/>
              <a:buChar char="–"/>
              <a:defRPr sz="2000" b="0" i="0" u="none" strike="noStrike" cap="none">
                <a:solidFill>
                  <a:schemeClr val="lt1"/>
                </a:solidFill>
                <a:latin typeface="Tahoma"/>
                <a:ea typeface="Tahoma"/>
                <a:cs typeface="Tahoma"/>
                <a:sym typeface="Tahoma"/>
              </a:defRPr>
            </a:lvl4pPr>
            <a:lvl5pPr marL="2057400" marR="0" lvl="4"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5pPr>
            <a:lvl6pPr marL="2514600" marR="0" lvl="5"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6pPr>
            <a:lvl7pPr marL="2971800" marR="0" lvl="6"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7pPr>
            <a:lvl8pPr marL="3429000" marR="0" lvl="7"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8pPr>
            <a:lvl9pPr marL="3886200" marR="0" lvl="8" indent="-127000" algn="l" rtl="0">
              <a:spcBef>
                <a:spcPts val="400"/>
              </a:spcBef>
              <a:spcAft>
                <a:spcPts val="0"/>
              </a:spcAft>
              <a:buClr>
                <a:schemeClr val="hlink"/>
              </a:buClr>
              <a:buSzPct val="800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10" name="Shape 110"/>
          <p:cNvSpPr txBox="1">
            <a:spLocks noGrp="1"/>
          </p:cNvSpPr>
          <p:nvPr>
            <p:ph type="dt" idx="10"/>
          </p:nvPr>
        </p:nvSpPr>
        <p:spPr>
          <a:xfrm>
            <a:off x="457200" y="6245225"/>
            <a:ext cx="2133599"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11" name="Shape 111"/>
          <p:cNvSpPr txBox="1">
            <a:spLocks noGrp="1"/>
          </p:cNvSpPr>
          <p:nvPr>
            <p:ph type="ftr" idx="11"/>
          </p:nvPr>
        </p:nvSpPr>
        <p:spPr>
          <a:xfrm>
            <a:off x="3124200" y="6245225"/>
            <a:ext cx="2895600" cy="47624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800" b="0" i="0" u="none">
                <a:solidFill>
                  <a:schemeClr val="lt1"/>
                </a:solidFill>
                <a:latin typeface="Tahoma"/>
                <a:ea typeface="Tahoma"/>
                <a:cs typeface="Tahoma"/>
                <a:sym typeface="Tahoma"/>
              </a:defRPr>
            </a:lvl1pPr>
            <a:lvl2pPr marL="457200" marR="0" lvl="1"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2pPr>
            <a:lvl3pPr marL="914400" marR="0" lvl="2"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3pPr>
            <a:lvl4pPr marL="1371600" marR="0" lvl="3"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4pPr>
            <a:lvl5pPr marL="1828800" marR="0" lvl="4"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5pPr>
            <a:lvl6pPr marL="2286000" marR="0" lvl="5"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6pPr>
            <a:lvl7pPr marL="3200400" marR="0" lvl="6"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7pPr>
            <a:lvl8pPr marL="4572000" marR="0" lvl="7"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8pPr>
            <a:lvl9pPr marL="6400800" marR="0" lvl="8" indent="0" algn="l" rtl="0">
              <a:lnSpc>
                <a:spcPct val="100000"/>
              </a:lnSpc>
              <a:spcBef>
                <a:spcPts val="0"/>
              </a:spcBef>
              <a:spcAft>
                <a:spcPts val="0"/>
              </a:spcAft>
              <a:buNone/>
              <a:defRPr sz="1800" b="0" i="0" u="none" strike="noStrike" cap="none">
                <a:solidFill>
                  <a:schemeClr val="lt1"/>
                </a:solidFill>
                <a:latin typeface="Tahoma"/>
                <a:ea typeface="Tahoma"/>
                <a:cs typeface="Tahoma"/>
                <a:sym typeface="Tahoma"/>
              </a:defRPr>
            </a:lvl9pPr>
          </a:lstStyle>
          <a:p>
            <a:endParaRPr/>
          </a:p>
        </p:txBody>
      </p:sp>
      <p:sp>
        <p:nvSpPr>
          <p:cNvPr id="112" name="Shape 112"/>
          <p:cNvSpPr txBox="1">
            <a:spLocks noGrp="1"/>
          </p:cNvSpPr>
          <p:nvPr>
            <p:ph type="sldNum" idx="12"/>
          </p:nvPr>
        </p:nvSpPr>
        <p:spPr>
          <a:xfrm>
            <a:off x="6553200" y="6245225"/>
            <a:ext cx="2133599" cy="47624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lt1"/>
              </a:buClr>
              <a:buSzPct val="25000"/>
              <a:buFont typeface="Arial"/>
              <a:buNone/>
            </a:pPr>
            <a:fld id="{00000000-1234-1234-1234-123412341234}" type="slidenum">
              <a:rPr lang="en-US" sz="1400" b="0" i="0" u="none">
                <a:solidFill>
                  <a:schemeClr val="lt1"/>
                </a:solidFill>
                <a:latin typeface="Arial"/>
                <a:ea typeface="Arial"/>
                <a:cs typeface="Arial"/>
                <a:sym typeface="Arial"/>
              </a:rPr>
              <a:t>‹#›</a:t>
            </a:fld>
            <a:endParaRPr lang="en-US" sz="1400" b="0" i="0" u="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ctrTitle"/>
          </p:nvPr>
        </p:nvSpPr>
        <p:spPr>
          <a:xfrm>
            <a:off x="685800" y="1997075"/>
            <a:ext cx="7772400" cy="1431924"/>
          </a:xfrm>
          <a:prstGeom prst="rect">
            <a:avLst/>
          </a:prstGeom>
          <a:noFill/>
          <a:ln>
            <a:noFill/>
          </a:ln>
        </p:spPr>
        <p:txBody>
          <a:bodyPr lIns="91425" tIns="45700" rIns="91425" bIns="45700" anchor="b" anchorCtr="1">
            <a:noAutofit/>
          </a:bodyPr>
          <a:lstStyle/>
          <a:p>
            <a:pPr marL="0" marR="0" lvl="0" indent="0" algn="ctr" rtl="0">
              <a:lnSpc>
                <a:spcPct val="100000"/>
              </a:lnSpc>
              <a:spcBef>
                <a:spcPts val="0"/>
              </a:spcBef>
              <a:spcAft>
                <a:spcPts val="0"/>
              </a:spcAft>
              <a:buClr>
                <a:schemeClr val="lt2"/>
              </a:buClr>
              <a:buSzPct val="25000"/>
              <a:buFont typeface="Tahoma"/>
              <a:buNone/>
            </a:pPr>
            <a:r>
              <a:rPr lang="en-US" sz="4400" b="0" i="0" u="none" strike="noStrike" cap="none" dirty="0">
                <a:solidFill>
                  <a:schemeClr val="lt2"/>
                </a:solidFill>
                <a:latin typeface="Tahoma"/>
                <a:ea typeface="Tahoma"/>
                <a:cs typeface="Tahoma"/>
                <a:sym typeface="Tahoma"/>
              </a:rPr>
              <a:t>YEAR 6 RESIDENTIAL TRIP TO FRANCE </a:t>
            </a:r>
            <a:r>
              <a:rPr lang="en-US" sz="4400" b="0" i="0" u="none" strike="noStrike" cap="none" dirty="0" smtClean="0">
                <a:solidFill>
                  <a:schemeClr val="lt2"/>
                </a:solidFill>
                <a:latin typeface="Tahoma"/>
                <a:ea typeface="Tahoma"/>
                <a:cs typeface="Tahoma"/>
                <a:sym typeface="Tahoma"/>
              </a:rPr>
              <a:t>2022</a:t>
            </a:r>
            <a:endParaRPr lang="en-US" dirty="0"/>
          </a:p>
        </p:txBody>
      </p:sp>
      <p:pic>
        <p:nvPicPr>
          <p:cNvPr id="184" name="Shape 184" descr="MMj01782480000[1]"/>
          <p:cNvPicPr preferRelativeResize="0"/>
          <p:nvPr/>
        </p:nvPicPr>
        <p:blipFill rotWithShape="1">
          <a:blip r:embed="rId3">
            <a:alphaModFix/>
          </a:blip>
          <a:srcRect/>
          <a:stretch/>
        </p:blipFill>
        <p:spPr>
          <a:xfrm>
            <a:off x="3348037" y="188911"/>
            <a:ext cx="2303461" cy="1871662"/>
          </a:xfrm>
          <a:prstGeom prst="rect">
            <a:avLst/>
          </a:prstGeom>
          <a:noFill/>
          <a:ln>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
                                        </p:tgtEl>
                                        <p:attrNameLst>
                                          <p:attrName>style.visibility</p:attrName>
                                        </p:attrNameLst>
                                      </p:cBhvr>
                                      <p:to>
                                        <p:strVal val="visible"/>
                                      </p:to>
                                    </p:set>
                                    <p:animEffect transition="in" filter="fade">
                                      <p:cBhvr>
                                        <p:cTn id="7" dur="50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graphicFrame>
        <p:nvGraphicFramePr>
          <p:cNvPr id="245" name="Shape 245"/>
          <p:cNvGraphicFramePr/>
          <p:nvPr>
            <p:extLst>
              <p:ext uri="{D42A27DB-BD31-4B8C-83A1-F6EECF244321}">
                <p14:modId xmlns:p14="http://schemas.microsoft.com/office/powerpoint/2010/main" val="1775381990"/>
              </p:ext>
            </p:extLst>
          </p:nvPr>
        </p:nvGraphicFramePr>
        <p:xfrm>
          <a:off x="179386" y="549275"/>
          <a:ext cx="8640725" cy="6047792"/>
        </p:xfrm>
        <a:graphic>
          <a:graphicData uri="http://schemas.openxmlformats.org/drawingml/2006/table">
            <a:tbl>
              <a:tblPr>
                <a:noFill/>
                <a:tableStyleId>{16BB5702-A30F-4510-A8D0-42393FFD4522}</a:tableStyleId>
              </a:tblPr>
              <a:tblGrid>
                <a:gridCol w="866775">
                  <a:extLst>
                    <a:ext uri="{9D8B030D-6E8A-4147-A177-3AD203B41FA5}">
                      <a16:colId xmlns:a16="http://schemas.microsoft.com/office/drawing/2014/main" val="20000"/>
                    </a:ext>
                  </a:extLst>
                </a:gridCol>
                <a:gridCol w="1863725">
                  <a:extLst>
                    <a:ext uri="{9D8B030D-6E8A-4147-A177-3AD203B41FA5}">
                      <a16:colId xmlns:a16="http://schemas.microsoft.com/office/drawing/2014/main" val="20001"/>
                    </a:ext>
                  </a:extLst>
                </a:gridCol>
                <a:gridCol w="1398575">
                  <a:extLst>
                    <a:ext uri="{9D8B030D-6E8A-4147-A177-3AD203B41FA5}">
                      <a16:colId xmlns:a16="http://schemas.microsoft.com/office/drawing/2014/main" val="20002"/>
                    </a:ext>
                  </a:extLst>
                </a:gridCol>
                <a:gridCol w="2325675">
                  <a:extLst>
                    <a:ext uri="{9D8B030D-6E8A-4147-A177-3AD203B41FA5}">
                      <a16:colId xmlns:a16="http://schemas.microsoft.com/office/drawing/2014/main" val="20003"/>
                    </a:ext>
                  </a:extLst>
                </a:gridCol>
                <a:gridCol w="2185975">
                  <a:extLst>
                    <a:ext uri="{9D8B030D-6E8A-4147-A177-3AD203B41FA5}">
                      <a16:colId xmlns:a16="http://schemas.microsoft.com/office/drawing/2014/main" val="20004"/>
                    </a:ext>
                  </a:extLst>
                </a:gridCol>
              </a:tblGrid>
              <a:tr h="215900">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Date</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a:solidFill>
                            <a:srgbClr val="F2F2F2"/>
                          </a:solidFill>
                          <a:latin typeface="Arial"/>
                          <a:ea typeface="Arial"/>
                          <a:cs typeface="Arial"/>
                          <a:sym typeface="Arial"/>
                        </a:rPr>
                        <a:t>                Morning</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Lunch</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a:solidFill>
                            <a:srgbClr val="F2F2F2"/>
                          </a:solidFill>
                          <a:latin typeface="Arial"/>
                          <a:ea typeface="Arial"/>
                          <a:cs typeface="Arial"/>
                          <a:sym typeface="Arial"/>
                        </a:rPr>
                        <a:t>              Afternoon</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a:solidFill>
                            <a:srgbClr val="F2F2F2"/>
                          </a:solidFill>
                          <a:latin typeface="Arial"/>
                          <a:ea typeface="Arial"/>
                          <a:cs typeface="Arial"/>
                          <a:sym typeface="Arial"/>
                        </a:rPr>
                        <a:t>          Evening</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11300">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Mon </a:t>
                      </a:r>
                      <a:r>
                        <a:rPr lang="en-US" sz="1000" b="0" i="0" u="none" strike="noStrike" cap="none" dirty="0" smtClean="0">
                          <a:solidFill>
                            <a:srgbClr val="F2F2F2"/>
                          </a:solidFill>
                          <a:latin typeface="Arial"/>
                          <a:ea typeface="Arial"/>
                          <a:cs typeface="Arial"/>
                          <a:sym typeface="Arial"/>
                        </a:rPr>
                        <a:t>17th </a:t>
                      </a:r>
                      <a:endParaRPr lang="en-US" sz="1000" b="0" i="0" u="none" strike="noStrike" cap="none" dirty="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5:30am </a:t>
                      </a:r>
                      <a:r>
                        <a:rPr lang="en-US" sz="1000" b="0" i="0" u="none" strike="noStrike" cap="none" dirty="0" smtClean="0">
                          <a:solidFill>
                            <a:srgbClr val="F2F2F2"/>
                          </a:solidFill>
                          <a:latin typeface="Arial"/>
                          <a:ea typeface="Arial"/>
                          <a:cs typeface="Arial"/>
                          <a:sym typeface="Arial"/>
                        </a:rPr>
                        <a:t>Depart </a:t>
                      </a:r>
                      <a:r>
                        <a:rPr lang="en-US" sz="1000" b="0" i="0" u="none" strike="noStrike" cap="none" dirty="0">
                          <a:solidFill>
                            <a:srgbClr val="F2F2F2"/>
                          </a:solidFill>
                          <a:latin typeface="Arial"/>
                          <a:ea typeface="Arial"/>
                          <a:cs typeface="Arial"/>
                          <a:sym typeface="Arial"/>
                        </a:rPr>
                        <a:t>CN</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7.00am  Arrive in Portsmouth (Ferry Port)</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8:15am Ferry Departs</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On Ferry</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3pm (local time) Arrive in France (Caen</a:t>
                      </a:r>
                      <a:r>
                        <a:rPr lang="en-US" sz="1000" b="0" i="0" u="none" strike="noStrike" cap="none" dirty="0" smtClean="0">
                          <a:solidFill>
                            <a:srgbClr val="F2F2F2"/>
                          </a:solidFill>
                          <a:latin typeface="Arial"/>
                          <a:ea typeface="Arial"/>
                          <a:cs typeface="Arial"/>
                          <a:sym typeface="Arial"/>
                        </a:rPr>
                        <a:t>)</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Visit to Point du Hoc</a:t>
                      </a:r>
                      <a:endParaRPr lang="en-US" sz="1000" b="0" i="0" u="none" strike="noStrike" cap="none" dirty="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6</a:t>
                      </a:r>
                      <a:r>
                        <a:rPr lang="en-US" sz="1000" b="0" i="0" u="none" strike="noStrike" cap="none" dirty="0" smtClean="0">
                          <a:solidFill>
                            <a:srgbClr val="F2F2F2"/>
                          </a:solidFill>
                          <a:latin typeface="Arial"/>
                          <a:ea typeface="Arial"/>
                          <a:cs typeface="Arial"/>
                          <a:sym typeface="Arial"/>
                        </a:rPr>
                        <a:t>.00pm  </a:t>
                      </a:r>
                      <a:r>
                        <a:rPr lang="en-US" sz="1000" b="0" i="0" u="none" strike="noStrike" cap="none" dirty="0">
                          <a:solidFill>
                            <a:srgbClr val="F2F2F2"/>
                          </a:solidFill>
                          <a:latin typeface="Arial"/>
                          <a:ea typeface="Arial"/>
                          <a:cs typeface="Arial"/>
                          <a:sym typeface="Arial"/>
                        </a:rPr>
                        <a:t>Arrive </a:t>
                      </a:r>
                      <a:r>
                        <a:rPr lang="en-US" sz="1000" b="0" i="0" u="none" strike="noStrike" cap="none" dirty="0" err="1">
                          <a:solidFill>
                            <a:srgbClr val="F2F2F2"/>
                          </a:solidFill>
                          <a:latin typeface="Arial"/>
                          <a:ea typeface="Arial"/>
                          <a:cs typeface="Arial"/>
                          <a:sym typeface="Arial"/>
                        </a:rPr>
                        <a:t>Grandcamp</a:t>
                      </a:r>
                      <a:r>
                        <a:rPr lang="en-US" sz="1000" b="0" i="0" u="none" strike="noStrike" cap="none" dirty="0">
                          <a:solidFill>
                            <a:srgbClr val="F2F2F2"/>
                          </a:solidFill>
                          <a:latin typeface="Arial"/>
                          <a:ea typeface="Arial"/>
                          <a:cs typeface="Arial"/>
                          <a:sym typeface="Arial"/>
                        </a:rPr>
                        <a:t>- </a:t>
                      </a:r>
                      <a:r>
                        <a:rPr lang="en-US" sz="1000" b="0" i="0" u="none" strike="noStrike" cap="none" dirty="0" err="1">
                          <a:solidFill>
                            <a:srgbClr val="F2F2F2"/>
                          </a:solidFill>
                          <a:latin typeface="Arial"/>
                          <a:ea typeface="Arial"/>
                          <a:cs typeface="Arial"/>
                          <a:sym typeface="Arial"/>
                        </a:rPr>
                        <a:t>Maisy</a:t>
                      </a:r>
                      <a:endParaRPr lang="en-US" sz="1000" b="0" i="0" u="none" strike="noStrike" cap="none" dirty="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a:solidFill>
                            <a:srgbClr val="F2F2F2"/>
                          </a:solidFill>
                          <a:latin typeface="Arial"/>
                          <a:ea typeface="Arial"/>
                          <a:cs typeface="Arial"/>
                          <a:sym typeface="Arial"/>
                        </a:rPr>
                        <a:t>7.00pm  Dinner</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a:solidFill>
                            <a:srgbClr val="F2F2F2"/>
                          </a:solidFill>
                          <a:latin typeface="Arial"/>
                          <a:ea typeface="Arial"/>
                          <a:cs typeface="Arial"/>
                          <a:sym typeface="Arial"/>
                        </a:rPr>
                        <a:t>8.00pm  Beach games &amp; boules (weather permitting)</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80517">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Tues </a:t>
                      </a:r>
                      <a:r>
                        <a:rPr lang="en-US" sz="1000" b="0" i="0" u="none" strike="noStrike" cap="none" dirty="0" smtClean="0">
                          <a:solidFill>
                            <a:srgbClr val="F2F2F2"/>
                          </a:solidFill>
                          <a:latin typeface="Arial"/>
                          <a:ea typeface="Arial"/>
                          <a:cs typeface="Arial"/>
                          <a:sym typeface="Arial"/>
                        </a:rPr>
                        <a:t>18th  </a:t>
                      </a:r>
                      <a:endParaRPr lang="en-US" sz="1000" b="0" i="0" u="none" strike="noStrike" cap="none" dirty="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7.15am  Get up/shower</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8.00am  Breakfast</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9.00am  </a:t>
                      </a:r>
                      <a:r>
                        <a:rPr lang="en-US" sz="1000" b="0" i="0" u="none" strike="noStrike" cap="none" dirty="0" err="1" smtClean="0">
                          <a:solidFill>
                            <a:srgbClr val="F2F2F2"/>
                          </a:solidFill>
                          <a:latin typeface="Arial"/>
                          <a:ea typeface="Arial"/>
                          <a:cs typeface="Arial"/>
                          <a:sym typeface="Arial"/>
                        </a:rPr>
                        <a:t>Grandcamp</a:t>
                      </a:r>
                      <a:r>
                        <a:rPr lang="en-US" sz="1000" b="0" i="0" u="none" strike="noStrike" cap="none" baseline="0" dirty="0">
                          <a:solidFill>
                            <a:srgbClr val="F2F2F2"/>
                          </a:solidFill>
                          <a:latin typeface="Arial"/>
                          <a:ea typeface="Arial"/>
                          <a:cs typeface="Arial"/>
                          <a:sym typeface="Arial"/>
                        </a:rPr>
                        <a:t> </a:t>
                      </a:r>
                      <a:r>
                        <a:rPr lang="en-US" sz="1000" b="0" i="0" u="none" strike="noStrike" cap="none" baseline="0" dirty="0" smtClean="0">
                          <a:solidFill>
                            <a:srgbClr val="F2F2F2"/>
                          </a:solidFill>
                          <a:latin typeface="Arial"/>
                          <a:ea typeface="Arial"/>
                          <a:cs typeface="Arial"/>
                          <a:sym typeface="Arial"/>
                        </a:rPr>
                        <a:t>- </a:t>
                      </a:r>
                      <a:r>
                        <a:rPr lang="en-US" sz="1000" b="0" i="0" u="none" strike="noStrike" cap="none" dirty="0" err="1" smtClean="0">
                          <a:solidFill>
                            <a:srgbClr val="F2F2F2"/>
                          </a:solidFill>
                          <a:latin typeface="Arial"/>
                          <a:ea typeface="Arial"/>
                          <a:cs typeface="Arial"/>
                          <a:sym typeface="Arial"/>
                        </a:rPr>
                        <a:t>Maisy</a:t>
                      </a:r>
                      <a:r>
                        <a:rPr lang="en-US" sz="1000" b="0" i="0" u="none" strike="noStrike" cap="none" dirty="0" smtClean="0">
                          <a:solidFill>
                            <a:srgbClr val="F2F2F2"/>
                          </a:solidFill>
                          <a:latin typeface="Arial"/>
                          <a:ea typeface="Arial"/>
                          <a:cs typeface="Arial"/>
                          <a:sym typeface="Arial"/>
                        </a:rPr>
                        <a:t> </a:t>
                      </a:r>
                      <a:r>
                        <a:rPr lang="en-US" sz="1000" b="0" i="0" u="none" strike="noStrike" cap="none" dirty="0">
                          <a:solidFill>
                            <a:srgbClr val="F2F2F2"/>
                          </a:solidFill>
                          <a:latin typeface="Arial"/>
                          <a:ea typeface="Arial"/>
                          <a:cs typeface="Arial"/>
                          <a:sym typeface="Arial"/>
                        </a:rPr>
                        <a:t>walk using </a:t>
                      </a:r>
                      <a:r>
                        <a:rPr lang="en-US" sz="1000" b="0" i="0" u="none" strike="noStrike" cap="none" dirty="0" smtClean="0">
                          <a:solidFill>
                            <a:srgbClr val="F2F2F2"/>
                          </a:solidFill>
                          <a:latin typeface="Arial"/>
                          <a:ea typeface="Arial"/>
                          <a:cs typeface="Arial"/>
                          <a:sym typeface="Arial"/>
                        </a:rPr>
                        <a:t>French</a:t>
                      </a:r>
                      <a:endParaRPr lang="en-US" sz="1000" b="0" i="0" u="none" strike="noStrike" cap="none" dirty="0">
                        <a:solidFill>
                          <a:srgbClr val="F2F2F2"/>
                        </a:solidFill>
                        <a:latin typeface="Arial"/>
                        <a:ea typeface="Arial"/>
                        <a:cs typeface="Arial"/>
                        <a:sym typeface="Arial"/>
                      </a:endParaRP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Picnic in </a:t>
                      </a:r>
                      <a:r>
                        <a:rPr lang="en-US" sz="1000" b="0" i="0" u="none" strike="noStrike" cap="none" dirty="0" err="1">
                          <a:solidFill>
                            <a:srgbClr val="F2F2F2"/>
                          </a:solidFill>
                          <a:latin typeface="Arial"/>
                          <a:ea typeface="Arial"/>
                          <a:cs typeface="Arial"/>
                          <a:sym typeface="Arial"/>
                        </a:rPr>
                        <a:t>Arromanches</a:t>
                      </a:r>
                      <a:endParaRPr lang="en-US" sz="1000" b="0" i="0" u="none" strike="noStrike" cap="none" dirty="0">
                        <a:solidFill>
                          <a:srgbClr val="F2F2F2"/>
                        </a:solidFill>
                        <a:latin typeface="Arial"/>
                        <a:ea typeface="Arial"/>
                        <a:cs typeface="Arial"/>
                        <a:sym typeface="Arial"/>
                      </a:endParaRP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F2F2F2"/>
                        </a:buClr>
                        <a:buSzPct val="25000"/>
                        <a:buFont typeface="Arial"/>
                        <a:buNone/>
                        <a:tabLst/>
                        <a:defRPr/>
                      </a:pPr>
                      <a:r>
                        <a:rPr lang="en-US" sz="1000" b="0" i="0" u="none" strike="noStrike" cap="none" dirty="0">
                          <a:solidFill>
                            <a:srgbClr val="F2F2F2"/>
                          </a:solidFill>
                          <a:latin typeface="Arial"/>
                          <a:ea typeface="Arial"/>
                          <a:cs typeface="Arial"/>
                          <a:sym typeface="Arial"/>
                        </a:rPr>
                        <a:t>2.00pm </a:t>
                      </a:r>
                      <a:r>
                        <a:rPr lang="en-US" sz="1000" b="0" i="0" u="none" strike="noStrike" cap="none" dirty="0" smtClean="0">
                          <a:solidFill>
                            <a:srgbClr val="F2F2F2"/>
                          </a:solidFill>
                          <a:latin typeface="+mn-lt"/>
                          <a:ea typeface="Arial"/>
                          <a:cs typeface="Arial"/>
                          <a:sym typeface="Arial"/>
                        </a:rPr>
                        <a:t>360 Cinema</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4.00pm  </a:t>
                      </a:r>
                      <a:r>
                        <a:rPr lang="en-US" sz="1000" b="0" i="0" u="none" strike="noStrike" cap="none" dirty="0">
                          <a:solidFill>
                            <a:srgbClr val="F2F2F2"/>
                          </a:solidFill>
                          <a:latin typeface="Arial"/>
                          <a:ea typeface="Arial"/>
                          <a:cs typeface="Arial"/>
                          <a:sym typeface="Arial"/>
                        </a:rPr>
                        <a:t> </a:t>
                      </a:r>
                      <a:r>
                        <a:rPr lang="en-US" sz="1000" b="0" i="0" u="none" strike="noStrike" cap="none" dirty="0" smtClean="0">
                          <a:solidFill>
                            <a:srgbClr val="F2F2F2"/>
                          </a:solidFill>
                          <a:latin typeface="+mn-lt"/>
                          <a:ea typeface="Arial"/>
                          <a:cs typeface="Arial"/>
                          <a:sym typeface="Arial"/>
                        </a:rPr>
                        <a:t>D-Day Museum, </a:t>
                      </a:r>
                      <a:r>
                        <a:rPr lang="en-US" sz="1000" b="0" i="0" u="none" strike="noStrike" cap="none" dirty="0" err="1" smtClean="0">
                          <a:solidFill>
                            <a:srgbClr val="F2F2F2"/>
                          </a:solidFill>
                          <a:latin typeface="+mn-lt"/>
                          <a:ea typeface="Arial"/>
                          <a:cs typeface="Arial"/>
                          <a:sym typeface="Arial"/>
                        </a:rPr>
                        <a:t>Arromanches</a:t>
                      </a:r>
                      <a:endParaRPr lang="en-US" sz="1000" b="0" i="0" u="none" strike="noStrike" cap="none" dirty="0" smtClean="0">
                        <a:solidFill>
                          <a:srgbClr val="F2F2F2"/>
                        </a:solidFill>
                        <a:latin typeface="+mn-lt"/>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endParaRPr lang="en-US" sz="1000" b="0" i="0" u="none" strike="noStrike" cap="none" dirty="0">
                        <a:solidFill>
                          <a:srgbClr val="F2F2F2"/>
                        </a:solidFill>
                        <a:latin typeface="Arial"/>
                        <a:ea typeface="Arial"/>
                        <a:cs typeface="Arial"/>
                        <a:sym typeface="Arial"/>
                      </a:endParaRP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a:solidFill>
                            <a:srgbClr val="F2F2F2"/>
                          </a:solidFill>
                          <a:latin typeface="Arial"/>
                          <a:ea typeface="Arial"/>
                          <a:cs typeface="Arial"/>
                          <a:sym typeface="Arial"/>
                        </a:rPr>
                        <a:t>7.00pm  Dinner</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a:solidFill>
                            <a:srgbClr val="F2F2F2"/>
                          </a:solidFill>
                          <a:latin typeface="Arial"/>
                          <a:ea typeface="Arial"/>
                          <a:cs typeface="Arial"/>
                          <a:sym typeface="Arial"/>
                        </a:rPr>
                        <a:t>8.00pm  Beach games/sandcastle competition</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95400">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Wed </a:t>
                      </a:r>
                      <a:r>
                        <a:rPr lang="en-US" sz="1000" b="0" i="0" u="none" strike="noStrike" cap="none" dirty="0" smtClean="0">
                          <a:solidFill>
                            <a:srgbClr val="F2F2F2"/>
                          </a:solidFill>
                          <a:latin typeface="Arial"/>
                          <a:ea typeface="Arial"/>
                          <a:cs typeface="Arial"/>
                          <a:sym typeface="Arial"/>
                        </a:rPr>
                        <a:t>19th  </a:t>
                      </a:r>
                      <a:endParaRPr lang="en-US" sz="1000" b="0" i="0" u="none" strike="noStrike" cap="none" dirty="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7.15am  Get up/shower</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8.00am  Breakfast</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9.45am Bayeux </a:t>
                      </a:r>
                      <a:r>
                        <a:rPr lang="en-US" sz="1000" b="0" i="0" u="none" strike="noStrike" cap="none" dirty="0" smtClean="0">
                          <a:solidFill>
                            <a:srgbClr val="F2F2F2"/>
                          </a:solidFill>
                          <a:latin typeface="Arial"/>
                          <a:ea typeface="Arial"/>
                          <a:cs typeface="Arial"/>
                          <a:sym typeface="Arial"/>
                        </a:rPr>
                        <a:t>Market</a:t>
                      </a:r>
                      <a:endParaRPr lang="en-US" sz="1000" b="0" i="0" u="none" strike="noStrike" cap="none" dirty="0">
                        <a:solidFill>
                          <a:srgbClr val="F2F2F2"/>
                        </a:solidFill>
                        <a:latin typeface="Arial"/>
                        <a:ea typeface="Arial"/>
                        <a:cs typeface="Arial"/>
                        <a:sym typeface="Arial"/>
                      </a:endParaRP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Café </a:t>
                      </a:r>
                      <a:r>
                        <a:rPr lang="en-US" sz="1000" b="0" i="0" u="none" strike="noStrike" cap="none" dirty="0" smtClean="0">
                          <a:solidFill>
                            <a:srgbClr val="F2F2F2"/>
                          </a:solidFill>
                          <a:latin typeface="Arial"/>
                          <a:ea typeface="Arial"/>
                          <a:cs typeface="Arial"/>
                          <a:sym typeface="Arial"/>
                        </a:rPr>
                        <a:t>in</a:t>
                      </a:r>
                      <a:r>
                        <a:rPr lang="en-US" sz="1000" b="0" i="0" u="none" strike="noStrike" cap="none" baseline="0" dirty="0" smtClean="0">
                          <a:solidFill>
                            <a:srgbClr val="F2F2F2"/>
                          </a:solidFill>
                          <a:latin typeface="Arial"/>
                          <a:ea typeface="Arial"/>
                          <a:cs typeface="Arial"/>
                          <a:sym typeface="Arial"/>
                        </a:rPr>
                        <a:t> </a:t>
                      </a:r>
                      <a:r>
                        <a:rPr lang="en-US" sz="1000" b="0" i="0" u="none" strike="noStrike" cap="none" dirty="0" smtClean="0">
                          <a:solidFill>
                            <a:srgbClr val="F2F2F2"/>
                          </a:solidFill>
                          <a:latin typeface="Arial"/>
                          <a:ea typeface="Arial"/>
                          <a:cs typeface="Arial"/>
                          <a:sym typeface="Arial"/>
                        </a:rPr>
                        <a:t>Bayeux</a:t>
                      </a:r>
                    </a:p>
                    <a:p>
                      <a:pPr marL="0" marR="0" lvl="0" indent="0" algn="l" rtl="0">
                        <a:lnSpc>
                          <a:spcPct val="100000"/>
                        </a:lnSpc>
                        <a:spcBef>
                          <a:spcPts val="0"/>
                        </a:spcBef>
                        <a:spcAft>
                          <a:spcPts val="0"/>
                        </a:spcAft>
                        <a:buClr>
                          <a:srgbClr val="F2F2F2"/>
                        </a:buClr>
                        <a:buSzPct val="25000"/>
                        <a:buFont typeface="Arial"/>
                        <a:buNone/>
                      </a:pPr>
                      <a:endParaRPr lang="en-US" sz="1000" b="0" i="0" u="none" strike="noStrike" cap="none" dirty="0" smtClean="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endParaRPr lang="en-US" sz="1000" b="0" i="0" u="none" strike="noStrike" cap="none" dirty="0">
                        <a:solidFill>
                          <a:srgbClr val="F2F2F2"/>
                        </a:solidFill>
                        <a:latin typeface="Arial"/>
                        <a:ea typeface="Arial"/>
                        <a:cs typeface="Arial"/>
                        <a:sym typeface="Arial"/>
                      </a:endParaRP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F2F2F2"/>
                        </a:buClr>
                        <a:buSzPct val="25000"/>
                        <a:buFont typeface="Arial"/>
                        <a:buNone/>
                        <a:tabLst/>
                        <a:defRPr/>
                      </a:pPr>
                      <a:r>
                        <a:rPr lang="en-US" sz="1000" b="0" i="0" u="none" strike="noStrike" cap="none" dirty="0" smtClean="0">
                          <a:solidFill>
                            <a:srgbClr val="F2F2F2"/>
                          </a:solidFill>
                          <a:latin typeface="+mn-lt"/>
                          <a:ea typeface="Arial"/>
                          <a:cs typeface="Arial"/>
                          <a:sym typeface="Arial"/>
                        </a:rPr>
                        <a:t>12:45</a:t>
                      </a:r>
                      <a:r>
                        <a:rPr lang="en-US" sz="1000" b="0" i="0" u="none" strike="noStrike" cap="none" baseline="0" dirty="0" smtClean="0">
                          <a:solidFill>
                            <a:srgbClr val="F2F2F2"/>
                          </a:solidFill>
                          <a:latin typeface="+mn-lt"/>
                          <a:ea typeface="Arial"/>
                          <a:cs typeface="Arial"/>
                          <a:sym typeface="Arial"/>
                        </a:rPr>
                        <a:t> p</a:t>
                      </a:r>
                      <a:r>
                        <a:rPr lang="en-US" sz="1000" b="0" i="0" u="none" strike="noStrike" cap="none" dirty="0" smtClean="0">
                          <a:solidFill>
                            <a:srgbClr val="F2F2F2"/>
                          </a:solidFill>
                          <a:latin typeface="+mn-lt"/>
                          <a:ea typeface="Arial"/>
                          <a:cs typeface="Arial"/>
                          <a:sym typeface="Arial"/>
                        </a:rPr>
                        <a:t>m</a:t>
                      </a:r>
                      <a:r>
                        <a:rPr lang="en-US" sz="1000" b="0" i="0" u="none" strike="noStrike" cap="none" baseline="0" dirty="0" smtClean="0">
                          <a:solidFill>
                            <a:srgbClr val="F2F2F2"/>
                          </a:solidFill>
                          <a:latin typeface="+mn-lt"/>
                          <a:ea typeface="Arial"/>
                          <a:cs typeface="Arial"/>
                          <a:sym typeface="Arial"/>
                        </a:rPr>
                        <a:t> </a:t>
                      </a:r>
                      <a:r>
                        <a:rPr lang="en-US" sz="1000" b="0" i="0" u="none" strike="noStrike" cap="none" dirty="0" smtClean="0">
                          <a:solidFill>
                            <a:srgbClr val="F2F2F2"/>
                          </a:solidFill>
                          <a:latin typeface="+mn-lt"/>
                          <a:ea typeface="Arial"/>
                          <a:cs typeface="Arial"/>
                          <a:sym typeface="Arial"/>
                        </a:rPr>
                        <a:t>Bayeux Cathedral  </a:t>
                      </a:r>
                    </a:p>
                    <a:p>
                      <a:pPr marL="0" marR="0" lvl="0" indent="0" algn="l" rtl="0">
                        <a:lnSpc>
                          <a:spcPct val="100000"/>
                        </a:lnSpc>
                        <a:spcBef>
                          <a:spcPts val="0"/>
                        </a:spcBef>
                        <a:spcAft>
                          <a:spcPts val="0"/>
                        </a:spcAft>
                        <a:buClr>
                          <a:srgbClr val="F2F2F2"/>
                        </a:buClr>
                        <a:buSzPct val="25000"/>
                        <a:buFont typeface="Arial"/>
                        <a:buNone/>
                      </a:pPr>
                      <a:endParaRPr lang="en-US" sz="1000" b="0" i="0" u="none" strike="noStrike" cap="none" dirty="0" smtClean="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2.00pm / 2.45pm </a:t>
                      </a:r>
                      <a:r>
                        <a:rPr lang="en-US" sz="1000" b="0" i="0" u="none" strike="noStrike" cap="none" dirty="0">
                          <a:solidFill>
                            <a:srgbClr val="F2F2F2"/>
                          </a:solidFill>
                          <a:latin typeface="Arial"/>
                          <a:ea typeface="Arial"/>
                          <a:cs typeface="Arial"/>
                          <a:sym typeface="Arial"/>
                        </a:rPr>
                        <a:t>Bayeux </a:t>
                      </a:r>
                      <a:r>
                        <a:rPr lang="en-US" sz="1000" b="0" i="0" u="none" strike="noStrike" cap="none" dirty="0" smtClean="0">
                          <a:solidFill>
                            <a:srgbClr val="F2F2F2"/>
                          </a:solidFill>
                          <a:latin typeface="Arial"/>
                          <a:ea typeface="Arial"/>
                          <a:cs typeface="Arial"/>
                          <a:sym typeface="Arial"/>
                        </a:rPr>
                        <a:t>Tapestry</a:t>
                      </a:r>
                      <a:endParaRPr lang="en-US" sz="1000" b="0" i="0" u="none" strike="noStrike" cap="none" dirty="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4.00pm </a:t>
                      </a:r>
                      <a:r>
                        <a:rPr lang="en-US" sz="1000" b="0" i="0" u="none" strike="noStrike" cap="none" dirty="0">
                          <a:solidFill>
                            <a:srgbClr val="F2F2F2"/>
                          </a:solidFill>
                          <a:latin typeface="Arial"/>
                          <a:ea typeface="Arial"/>
                          <a:cs typeface="Arial"/>
                          <a:sym typeface="Arial"/>
                        </a:rPr>
                        <a:t>British Military Cemetery</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7.00pm Dinner</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8.00pm Beach </a:t>
                      </a:r>
                      <a:r>
                        <a:rPr lang="en-US" sz="1000" b="0" i="0" u="none" strike="noStrike" cap="none" dirty="0" smtClean="0">
                          <a:solidFill>
                            <a:srgbClr val="F2F2F2"/>
                          </a:solidFill>
                          <a:latin typeface="Arial"/>
                          <a:ea typeface="Arial"/>
                          <a:cs typeface="Arial"/>
                          <a:sym typeface="Arial"/>
                        </a:rPr>
                        <a:t>games / talent show</a:t>
                      </a:r>
                      <a:endParaRPr lang="en-US" sz="1000" b="0" i="0" u="none" strike="noStrike" cap="none" dirty="0">
                        <a:solidFill>
                          <a:srgbClr val="F2F2F2"/>
                        </a:solidFill>
                        <a:latin typeface="Arial"/>
                        <a:ea typeface="Arial"/>
                        <a:cs typeface="Arial"/>
                        <a:sym typeface="Arial"/>
                      </a:endParaRP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63600">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err="1">
                          <a:solidFill>
                            <a:srgbClr val="F2F2F2"/>
                          </a:solidFill>
                          <a:latin typeface="Arial"/>
                          <a:ea typeface="Arial"/>
                          <a:cs typeface="Arial"/>
                          <a:sym typeface="Arial"/>
                        </a:rPr>
                        <a:t>Thur</a:t>
                      </a:r>
                      <a:r>
                        <a:rPr lang="en-US" sz="1000" b="0" i="0" u="none" strike="noStrike" cap="none" dirty="0">
                          <a:solidFill>
                            <a:srgbClr val="F2F2F2"/>
                          </a:solidFill>
                          <a:latin typeface="Arial"/>
                          <a:ea typeface="Arial"/>
                          <a:cs typeface="Arial"/>
                          <a:sym typeface="Arial"/>
                        </a:rPr>
                        <a:t> </a:t>
                      </a:r>
                      <a:r>
                        <a:rPr lang="en-US" sz="1000" b="0" i="0" u="none" strike="noStrike" cap="none" baseline="0" dirty="0" smtClean="0">
                          <a:solidFill>
                            <a:srgbClr val="F2F2F2"/>
                          </a:solidFill>
                          <a:latin typeface="Arial"/>
                          <a:ea typeface="Arial"/>
                          <a:cs typeface="Arial"/>
                          <a:sym typeface="Arial"/>
                        </a:rPr>
                        <a:t> 20</a:t>
                      </a:r>
                      <a:r>
                        <a:rPr lang="en-US" sz="1000" b="0" i="0" u="none" strike="noStrike" cap="none" dirty="0" smtClean="0">
                          <a:solidFill>
                            <a:srgbClr val="F2F2F2"/>
                          </a:solidFill>
                          <a:latin typeface="Arial"/>
                          <a:ea typeface="Arial"/>
                          <a:cs typeface="Arial"/>
                          <a:sym typeface="Arial"/>
                        </a:rPr>
                        <a:t>th </a:t>
                      </a:r>
                      <a:endParaRPr lang="en-US" sz="1000" b="0" i="0" u="none" strike="noStrike" cap="none" dirty="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7.15am </a:t>
                      </a:r>
                      <a:r>
                        <a:rPr lang="en-US" sz="1000" b="0" i="0" u="none" strike="noStrike" cap="none" dirty="0">
                          <a:solidFill>
                            <a:srgbClr val="F2F2F2"/>
                          </a:solidFill>
                          <a:latin typeface="Arial"/>
                          <a:ea typeface="Arial"/>
                          <a:cs typeface="Arial"/>
                          <a:sym typeface="Arial"/>
                        </a:rPr>
                        <a:t>Get up/shower</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8.00am </a:t>
                      </a:r>
                      <a:r>
                        <a:rPr lang="en-US" sz="1000" b="0" i="0" u="none" strike="noStrike" cap="none" dirty="0">
                          <a:solidFill>
                            <a:srgbClr val="F2F2F2"/>
                          </a:solidFill>
                          <a:latin typeface="Arial"/>
                          <a:ea typeface="Arial"/>
                          <a:cs typeface="Arial"/>
                          <a:sym typeface="Arial"/>
                        </a:rPr>
                        <a:t>Breakfast</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9.00am Geography / art study </a:t>
                      </a:r>
                      <a:r>
                        <a:rPr lang="en-US" sz="1000" b="0" i="0" u="none" strike="noStrike" cap="none" dirty="0" err="1" smtClean="0">
                          <a:solidFill>
                            <a:srgbClr val="F2F2F2"/>
                          </a:solidFill>
                          <a:latin typeface="Arial"/>
                          <a:ea typeface="Arial"/>
                          <a:cs typeface="Arial"/>
                          <a:sym typeface="Arial"/>
                        </a:rPr>
                        <a:t>Grandcamp</a:t>
                      </a:r>
                      <a:r>
                        <a:rPr lang="en-US" sz="1000" b="0" i="0" u="none" strike="noStrike" cap="none" dirty="0" smtClean="0">
                          <a:solidFill>
                            <a:srgbClr val="F2F2F2"/>
                          </a:solidFill>
                          <a:latin typeface="Arial"/>
                          <a:ea typeface="Arial"/>
                          <a:cs typeface="Arial"/>
                          <a:sym typeface="Arial"/>
                        </a:rPr>
                        <a:t>-Maisy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 </a:t>
                      </a:r>
                      <a:endParaRPr lang="en-US" sz="1000" b="0" i="0" u="none" strike="noStrike" cap="none" dirty="0">
                        <a:solidFill>
                          <a:srgbClr val="F2F2F2"/>
                        </a:solidFill>
                        <a:latin typeface="Arial"/>
                        <a:ea typeface="Arial"/>
                        <a:cs typeface="Arial"/>
                        <a:sym typeface="Arial"/>
                      </a:endParaRP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11:30</a:t>
                      </a:r>
                      <a:r>
                        <a:rPr lang="en-US" sz="1000" b="0" i="0" u="none" strike="noStrike" cap="none" baseline="0" dirty="0" smtClean="0">
                          <a:solidFill>
                            <a:srgbClr val="F2F2F2"/>
                          </a:solidFill>
                          <a:latin typeface="Arial"/>
                          <a:ea typeface="Arial"/>
                          <a:cs typeface="Arial"/>
                          <a:sym typeface="Arial"/>
                        </a:rPr>
                        <a:t> –Lunch at the </a:t>
                      </a:r>
                      <a:r>
                        <a:rPr lang="en-US" sz="1000" b="0" i="0" u="none" strike="noStrike" cap="none" baseline="0" dirty="0" err="1" smtClean="0">
                          <a:solidFill>
                            <a:srgbClr val="F2F2F2"/>
                          </a:solidFill>
                          <a:latin typeface="Arial"/>
                          <a:ea typeface="Arial"/>
                          <a:cs typeface="Arial"/>
                          <a:sym typeface="Arial"/>
                        </a:rPr>
                        <a:t>centre</a:t>
                      </a:r>
                      <a:endParaRPr lang="en-US" sz="1000" b="0" i="0" u="none" strike="noStrike" cap="none" dirty="0">
                        <a:solidFill>
                          <a:srgbClr val="F2F2F2"/>
                        </a:solidFill>
                        <a:latin typeface="Arial"/>
                        <a:ea typeface="Arial"/>
                        <a:cs typeface="Arial"/>
                        <a:sym typeface="Arial"/>
                      </a:endParaRP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F2F2F2"/>
                        </a:buClr>
                        <a:buSzPct val="25000"/>
                        <a:buFont typeface="Arial"/>
                        <a:buNone/>
                        <a:tabLst/>
                        <a:defRPr/>
                      </a:pPr>
                      <a:r>
                        <a:rPr lang="en-US" sz="1000" b="0" i="0" u="none" strike="noStrike" cap="none" dirty="0" smtClean="0">
                          <a:solidFill>
                            <a:srgbClr val="F2F2F2"/>
                          </a:solidFill>
                          <a:latin typeface="+mn-lt"/>
                          <a:ea typeface="Arial"/>
                          <a:cs typeface="Arial"/>
                          <a:sym typeface="Arial"/>
                        </a:rPr>
                        <a:t>12:15 Depart for Mont St Michel</a:t>
                      </a:r>
                    </a:p>
                    <a:p>
                      <a:pPr marL="0" marR="0" lvl="0" indent="0" algn="l" rtl="0">
                        <a:lnSpc>
                          <a:spcPct val="100000"/>
                        </a:lnSpc>
                        <a:spcBef>
                          <a:spcPts val="0"/>
                        </a:spcBef>
                        <a:spcAft>
                          <a:spcPts val="0"/>
                        </a:spcAft>
                        <a:buClr>
                          <a:srgbClr val="F2F2F2"/>
                        </a:buClr>
                        <a:buSzPct val="25000"/>
                        <a:buFont typeface="Arial"/>
                        <a:buNone/>
                      </a:pPr>
                      <a:endParaRPr lang="en-US" sz="1000" b="0" i="0" u="none" strike="noStrike" cap="none" dirty="0" smtClean="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3.30</a:t>
                      </a:r>
                      <a:r>
                        <a:rPr lang="en-US" sz="1000" b="0" i="0" u="none" strike="noStrike" cap="none" baseline="0" dirty="0" smtClean="0">
                          <a:solidFill>
                            <a:srgbClr val="F2F2F2"/>
                          </a:solidFill>
                          <a:latin typeface="Arial"/>
                          <a:ea typeface="Arial"/>
                          <a:cs typeface="Arial"/>
                          <a:sym typeface="Arial"/>
                        </a:rPr>
                        <a:t> </a:t>
                      </a:r>
                      <a:r>
                        <a:rPr lang="en-US" sz="1000" b="0" i="0" u="none" strike="noStrike" cap="none" dirty="0" smtClean="0">
                          <a:solidFill>
                            <a:srgbClr val="F2F2F2"/>
                          </a:solidFill>
                          <a:latin typeface="Arial"/>
                          <a:ea typeface="Arial"/>
                          <a:cs typeface="Arial"/>
                          <a:sym typeface="Arial"/>
                        </a:rPr>
                        <a:t>pm </a:t>
                      </a:r>
                      <a:r>
                        <a:rPr lang="en-US" sz="1000" b="0" i="0" u="none" strike="noStrike" cap="none" dirty="0">
                          <a:solidFill>
                            <a:srgbClr val="F2F2F2"/>
                          </a:solidFill>
                          <a:latin typeface="Arial"/>
                          <a:ea typeface="Arial"/>
                          <a:cs typeface="Arial"/>
                          <a:sym typeface="Arial"/>
                        </a:rPr>
                        <a:t>Mont St Michel Medieval town &amp; tour of Abbey</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F2F2F2"/>
                        </a:buClr>
                        <a:buSzPct val="25000"/>
                        <a:buFont typeface="Arial"/>
                        <a:buNone/>
                        <a:tabLst/>
                        <a:defRPr/>
                      </a:pPr>
                      <a:r>
                        <a:rPr lang="en-US" sz="1000" b="0" i="0" u="none" strike="noStrike" cap="none" dirty="0" smtClean="0">
                          <a:solidFill>
                            <a:srgbClr val="F2F2F2"/>
                          </a:solidFill>
                          <a:latin typeface="Arial"/>
                          <a:ea typeface="Arial"/>
                          <a:cs typeface="Arial"/>
                          <a:sym typeface="Arial"/>
                        </a:rPr>
                        <a:t>5.30pm </a:t>
                      </a:r>
                      <a:r>
                        <a:rPr lang="en-US" sz="1000" b="0" i="0" u="none" strike="noStrike" cap="none" dirty="0" smtClean="0">
                          <a:solidFill>
                            <a:srgbClr val="F2F2F2"/>
                          </a:solidFill>
                          <a:latin typeface="+mn-lt"/>
                          <a:ea typeface="Arial"/>
                          <a:cs typeface="Arial"/>
                          <a:sym typeface="Arial"/>
                        </a:rPr>
                        <a:t>Picnic near Mont St Michel</a:t>
                      </a:r>
                    </a:p>
                    <a:p>
                      <a:pPr marL="0" marR="0" lvl="0" indent="0" algn="l" rtl="0">
                        <a:lnSpc>
                          <a:spcPct val="100000"/>
                        </a:lnSpc>
                        <a:spcBef>
                          <a:spcPts val="0"/>
                        </a:spcBef>
                        <a:spcAft>
                          <a:spcPts val="0"/>
                        </a:spcAft>
                        <a:buClr>
                          <a:srgbClr val="F2F2F2"/>
                        </a:buClr>
                        <a:buSzPct val="25000"/>
                        <a:buFont typeface="Arial"/>
                        <a:buNone/>
                      </a:pPr>
                      <a:endParaRPr lang="en-US" sz="1000" b="0" i="0" u="none" strike="noStrike" cap="none" dirty="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8.00pm Beach games</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081075">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Fri </a:t>
                      </a:r>
                      <a:r>
                        <a:rPr lang="en-US" sz="1000" b="0" i="0" u="none" strike="noStrike" cap="none" dirty="0" smtClean="0">
                          <a:solidFill>
                            <a:srgbClr val="F2F2F2"/>
                          </a:solidFill>
                          <a:latin typeface="Arial"/>
                          <a:ea typeface="Arial"/>
                          <a:cs typeface="Arial"/>
                          <a:sym typeface="Arial"/>
                        </a:rPr>
                        <a:t>21st </a:t>
                      </a:r>
                      <a:endParaRPr lang="en-US" sz="1000" b="0" i="0" u="none" strike="noStrike" cap="none" dirty="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7.15am Get up/shower</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8.00am Breakfast</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9.30</a:t>
                      </a:r>
                      <a:r>
                        <a:rPr lang="en-US" sz="1000" b="0" i="0" u="none" strike="noStrike" cap="none" baseline="0" dirty="0" smtClean="0">
                          <a:solidFill>
                            <a:srgbClr val="F2F2F2"/>
                          </a:solidFill>
                          <a:latin typeface="Arial"/>
                          <a:ea typeface="Arial"/>
                          <a:cs typeface="Arial"/>
                          <a:sym typeface="Arial"/>
                        </a:rPr>
                        <a:t>  - Leave </a:t>
                      </a:r>
                      <a:r>
                        <a:rPr lang="en-US" sz="1000" b="0" i="0" u="none" strike="noStrike" cap="none" baseline="0" dirty="0" err="1" smtClean="0">
                          <a:solidFill>
                            <a:srgbClr val="F2F2F2"/>
                          </a:solidFill>
                          <a:latin typeface="Arial"/>
                          <a:ea typeface="Arial"/>
                          <a:cs typeface="Arial"/>
                          <a:sym typeface="Arial"/>
                        </a:rPr>
                        <a:t>Grandcamp</a:t>
                      </a:r>
                      <a:r>
                        <a:rPr lang="en-US" sz="1000" b="0" i="0" u="none" strike="noStrike" cap="none" baseline="0" dirty="0" smtClean="0">
                          <a:solidFill>
                            <a:srgbClr val="F2F2F2"/>
                          </a:solidFill>
                          <a:latin typeface="Arial"/>
                          <a:ea typeface="Arial"/>
                          <a:cs typeface="Arial"/>
                          <a:sym typeface="Arial"/>
                        </a:rPr>
                        <a:t> </a:t>
                      </a:r>
                      <a:r>
                        <a:rPr lang="en-US" sz="1000" b="0" i="0" u="none" strike="noStrike" cap="none" baseline="0" dirty="0" err="1" smtClean="0">
                          <a:solidFill>
                            <a:srgbClr val="F2F2F2"/>
                          </a:solidFill>
                          <a:latin typeface="Arial"/>
                          <a:ea typeface="Arial"/>
                          <a:cs typeface="Arial"/>
                          <a:sym typeface="Arial"/>
                        </a:rPr>
                        <a:t>Maisy</a:t>
                      </a:r>
                      <a:endParaRPr lang="en-US" sz="1000" b="0" i="0" u="none" strike="noStrike" cap="none" dirty="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smtClean="0">
                          <a:solidFill>
                            <a:srgbClr val="F2F2F2"/>
                          </a:solidFill>
                          <a:latin typeface="Arial"/>
                          <a:ea typeface="Arial"/>
                          <a:cs typeface="Arial"/>
                          <a:sym typeface="Arial"/>
                        </a:rPr>
                        <a:t>10.00am </a:t>
                      </a:r>
                      <a:r>
                        <a:rPr lang="en-US" sz="1000" b="0" i="0" u="none" strike="noStrike" cap="none" dirty="0">
                          <a:solidFill>
                            <a:srgbClr val="F2F2F2"/>
                          </a:solidFill>
                          <a:latin typeface="Arial"/>
                          <a:ea typeface="Arial"/>
                          <a:cs typeface="Arial"/>
                          <a:sym typeface="Arial"/>
                        </a:rPr>
                        <a:t>U.S Military Cemetery, Omaha</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Picnic </a:t>
                      </a:r>
                      <a:r>
                        <a:rPr lang="en-US" sz="1000" b="0" i="0" u="none" strike="noStrike" cap="none" dirty="0" smtClean="0">
                          <a:solidFill>
                            <a:srgbClr val="F2F2F2"/>
                          </a:solidFill>
                          <a:latin typeface="Arial"/>
                          <a:ea typeface="Arial"/>
                          <a:cs typeface="Arial"/>
                          <a:sym typeface="Arial"/>
                        </a:rPr>
                        <a:t> near </a:t>
                      </a:r>
                      <a:r>
                        <a:rPr lang="en-US" sz="1000" b="0" i="0" u="none" strike="noStrike" cap="none" dirty="0">
                          <a:solidFill>
                            <a:srgbClr val="F2F2F2"/>
                          </a:solidFill>
                          <a:latin typeface="Arial"/>
                          <a:ea typeface="Arial"/>
                          <a:cs typeface="Arial"/>
                          <a:sym typeface="Arial"/>
                        </a:rPr>
                        <a:t>Omaha Beach</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1:30pm Depart </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4:30pm Ferry departs Caen</a:t>
                      </a:r>
                    </a:p>
                    <a:p>
                      <a:pPr marL="0" marR="0" lvl="0" indent="0" algn="l" rtl="0">
                        <a:lnSpc>
                          <a:spcPct val="100000"/>
                        </a:lnSpc>
                        <a:spcBef>
                          <a:spcPts val="0"/>
                        </a:spcBef>
                        <a:spcAft>
                          <a:spcPts val="0"/>
                        </a:spcAft>
                        <a:buClr>
                          <a:schemeClr val="lt1"/>
                        </a:buClr>
                        <a:buSzPct val="25000"/>
                        <a:buFont typeface="Tahoma"/>
                        <a:buNone/>
                      </a:pPr>
                      <a:endParaRPr sz="1000" b="0" i="0" u="none" strike="noStrike" cap="none" dirty="0">
                        <a:solidFill>
                          <a:srgbClr val="F2F2F2"/>
                        </a:solidFill>
                        <a:latin typeface="Arial"/>
                        <a:ea typeface="Arial"/>
                        <a:cs typeface="Arial"/>
                        <a:sym typeface="Arial"/>
                      </a:endParaRP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Meal on the ferry</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 </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9:15pm Ferry arrives in Portsmouth</a:t>
                      </a:r>
                    </a:p>
                    <a:p>
                      <a:pPr marL="0" marR="0" lvl="0" indent="0" algn="l" rtl="0">
                        <a:lnSpc>
                          <a:spcPct val="100000"/>
                        </a:lnSpc>
                        <a:spcBef>
                          <a:spcPts val="0"/>
                        </a:spcBef>
                        <a:spcAft>
                          <a:spcPts val="0"/>
                        </a:spcAft>
                        <a:buClr>
                          <a:srgbClr val="F2F2F2"/>
                        </a:buClr>
                        <a:buSzPct val="25000"/>
                        <a:buFont typeface="Arial"/>
                        <a:buNone/>
                      </a:pPr>
                      <a:r>
                        <a:rPr lang="en-US" sz="1000" b="0" i="0" u="none" strike="noStrike" cap="none" dirty="0">
                          <a:solidFill>
                            <a:srgbClr val="F2F2F2"/>
                          </a:solidFill>
                          <a:latin typeface="Arial"/>
                          <a:ea typeface="Arial"/>
                          <a:cs typeface="Arial"/>
                          <a:sym typeface="Arial"/>
                        </a:rPr>
                        <a:t>11:00pm Arrive at Cardinal Newman</a:t>
                      </a:r>
                    </a:p>
                  </a:txBody>
                  <a:tcPr marL="55100" marR="55100" marT="0" marB="0">
                    <a:lnL w="12700" cap="flat" cmpd="sng">
                      <a:solidFill>
                        <a:srgbClr val="000000"/>
                      </a:solidFill>
                      <a:prstDash val="solid"/>
                      <a:round/>
                      <a:headEnd type="none" w="med" len="med"/>
                      <a:tailEnd type="none" w="med" len="med"/>
                    </a:lnL>
                    <a:lnR w="12700" cap="flat" cmpd="sng">
                      <a:solidFill>
                        <a:srgbClr val="000000"/>
                      </a:solidFill>
                      <a:prstDash val="solid"/>
                      <a:round/>
                      <a:headEnd type="none" w="med" len="med"/>
                      <a:tailEnd type="none" w="med" len="med"/>
                    </a:lnR>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46" name="Shape 246"/>
          <p:cNvSpPr txBox="1"/>
          <p:nvPr/>
        </p:nvSpPr>
        <p:spPr>
          <a:xfrm>
            <a:off x="900112" y="254000"/>
            <a:ext cx="9144000" cy="45720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1"/>
              </a:buClr>
              <a:buSzPct val="25000"/>
              <a:buFont typeface="Arial"/>
              <a:buNone/>
            </a:pPr>
            <a:r>
              <a:rPr lang="en-US" sz="1200" b="1" i="0" u="sng" dirty="0">
                <a:solidFill>
                  <a:schemeClr val="lt1"/>
                </a:solidFill>
                <a:latin typeface="Arial"/>
                <a:ea typeface="Arial"/>
                <a:cs typeface="Arial"/>
                <a:sym typeface="Arial"/>
              </a:rPr>
              <a:t>YEAR 6 RESIDENTIAL TRIP TO NORMANDY, FRANCE </a:t>
            </a:r>
            <a:r>
              <a:rPr lang="en-US" sz="1200" b="1" i="0" u="sng" dirty="0">
                <a:solidFill>
                  <a:schemeClr val="lt1"/>
                </a:solidFill>
                <a:latin typeface="Tahoma"/>
                <a:ea typeface="Tahoma"/>
                <a:cs typeface="Tahoma"/>
                <a:sym typeface="Tahoma"/>
              </a:rPr>
              <a:t>–</a:t>
            </a:r>
            <a:r>
              <a:rPr lang="en-US" sz="1200" b="1" i="0" u="sng" dirty="0">
                <a:solidFill>
                  <a:schemeClr val="lt1"/>
                </a:solidFill>
                <a:latin typeface="Arial"/>
                <a:ea typeface="Arial"/>
                <a:cs typeface="Arial"/>
                <a:sym typeface="Arial"/>
              </a:rPr>
              <a:t> JUNE </a:t>
            </a:r>
            <a:r>
              <a:rPr lang="en-US" sz="1200" b="1" i="0" u="sng" dirty="0" smtClean="0">
                <a:solidFill>
                  <a:schemeClr val="lt1"/>
                </a:solidFill>
                <a:latin typeface="Arial"/>
                <a:ea typeface="Arial"/>
                <a:cs typeface="Arial"/>
                <a:sym typeface="Arial"/>
              </a:rPr>
              <a:t>17</a:t>
            </a:r>
            <a:r>
              <a:rPr lang="en-US" sz="1200" b="1" i="0" u="sng" baseline="30000" dirty="0" smtClean="0">
                <a:solidFill>
                  <a:schemeClr val="lt1"/>
                </a:solidFill>
                <a:latin typeface="Arial"/>
                <a:ea typeface="Arial"/>
                <a:cs typeface="Arial"/>
                <a:sym typeface="Arial"/>
              </a:rPr>
              <a:t>th</a:t>
            </a:r>
            <a:r>
              <a:rPr lang="en-US" sz="1200" b="1" i="0" u="sng" dirty="0" smtClean="0">
                <a:solidFill>
                  <a:schemeClr val="lt1"/>
                </a:solidFill>
                <a:latin typeface="Arial"/>
                <a:ea typeface="Arial"/>
                <a:cs typeface="Arial"/>
                <a:sym typeface="Arial"/>
              </a:rPr>
              <a:t> </a:t>
            </a:r>
            <a:r>
              <a:rPr lang="en-US" sz="1200" b="1" i="0" u="sng" dirty="0">
                <a:solidFill>
                  <a:schemeClr val="lt1"/>
                </a:solidFill>
                <a:latin typeface="Tahoma"/>
                <a:ea typeface="Tahoma"/>
                <a:cs typeface="Tahoma"/>
                <a:sym typeface="Tahoma"/>
              </a:rPr>
              <a:t>–</a:t>
            </a:r>
            <a:r>
              <a:rPr lang="en-US" sz="1200" b="1" i="0" u="sng" dirty="0">
                <a:solidFill>
                  <a:schemeClr val="lt1"/>
                </a:solidFill>
                <a:latin typeface="Arial"/>
                <a:ea typeface="Arial"/>
                <a:cs typeface="Arial"/>
                <a:sym typeface="Arial"/>
              </a:rPr>
              <a:t> JUNE </a:t>
            </a:r>
            <a:r>
              <a:rPr lang="en-US" sz="1200" b="1" u="sng" dirty="0" smtClean="0">
                <a:solidFill>
                  <a:schemeClr val="lt1"/>
                </a:solidFill>
              </a:rPr>
              <a:t>21st</a:t>
            </a:r>
            <a:r>
              <a:rPr lang="en-US" sz="1200" b="1" i="0" u="sng" dirty="0" smtClean="0">
                <a:solidFill>
                  <a:schemeClr val="lt1"/>
                </a:solidFill>
                <a:latin typeface="Arial"/>
                <a:ea typeface="Arial"/>
                <a:cs typeface="Arial"/>
                <a:sym typeface="Arial"/>
              </a:rPr>
              <a:t>  2019</a:t>
            </a:r>
            <a:endParaRPr lang="en-US" sz="1200" b="1" i="0" u="sng" dirty="0">
              <a:solidFill>
                <a:schemeClr val="lt1"/>
              </a:solidFill>
              <a:latin typeface="Arial"/>
              <a:ea typeface="Arial"/>
              <a:cs typeface="Arial"/>
              <a:sym typeface="Arial"/>
            </a:endParaRPr>
          </a:p>
          <a:p>
            <a:pPr marL="0" marR="0" lvl="0" indent="0" algn="l" rtl="0">
              <a:lnSpc>
                <a:spcPct val="100000"/>
              </a:lnSpc>
              <a:spcBef>
                <a:spcPts val="0"/>
              </a:spcBef>
              <a:spcAft>
                <a:spcPts val="0"/>
              </a:spcAft>
              <a:buNone/>
            </a:pPr>
            <a:endParaRPr sz="800" b="0" i="0" u="none" dirty="0">
              <a:solidFill>
                <a:schemeClr val="lt1"/>
              </a:solidFill>
              <a:latin typeface="Tahoma"/>
              <a:ea typeface="Tahoma"/>
              <a:cs typeface="Tahoma"/>
              <a:sym typeface="Tahoma"/>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a:spLocks noGrp="1"/>
          </p:cNvSpPr>
          <p:nvPr>
            <p:ph type="title"/>
          </p:nvPr>
        </p:nvSpPr>
        <p:spPr>
          <a:xfrm>
            <a:off x="457200" y="292100"/>
            <a:ext cx="8229600" cy="1384299"/>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4400" b="0" i="0" u="none" strike="noStrike" cap="none">
                <a:solidFill>
                  <a:schemeClr val="lt2"/>
                </a:solidFill>
                <a:latin typeface="Tahoma"/>
                <a:ea typeface="Tahoma"/>
                <a:cs typeface="Tahoma"/>
                <a:sym typeface="Tahoma"/>
              </a:rPr>
              <a:t>SPENDING MONEY</a:t>
            </a:r>
          </a:p>
        </p:txBody>
      </p:sp>
      <p:sp>
        <p:nvSpPr>
          <p:cNvPr id="252" name="Shape 252"/>
          <p:cNvSpPr txBox="1">
            <a:spLocks noGrp="1"/>
          </p:cNvSpPr>
          <p:nvPr>
            <p:ph type="body" idx="1"/>
          </p:nvPr>
        </p:nvSpPr>
        <p:spPr>
          <a:xfrm>
            <a:off x="457200" y="1905000"/>
            <a:ext cx="8229600" cy="4476749"/>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None/>
            </a:pPr>
            <a:r>
              <a:rPr lang="en-US" sz="2800" b="0" i="0" u="none" strike="noStrike" cap="none" dirty="0">
                <a:solidFill>
                  <a:schemeClr val="lt1"/>
                </a:solidFill>
                <a:latin typeface="Tahoma"/>
                <a:ea typeface="Tahoma"/>
                <a:cs typeface="Tahoma"/>
                <a:sym typeface="Tahoma"/>
              </a:rPr>
              <a:t>Children </a:t>
            </a:r>
            <a:r>
              <a:rPr lang="en-US" sz="2800" dirty="0"/>
              <a:t>will be  given </a:t>
            </a:r>
            <a:r>
              <a:rPr lang="en-US" sz="2800" b="0" i="0" u="none" strike="noStrike" cap="none" dirty="0" smtClean="0">
                <a:solidFill>
                  <a:schemeClr val="lt1"/>
                </a:solidFill>
                <a:latin typeface="Tahoma"/>
                <a:ea typeface="Tahoma"/>
                <a:cs typeface="Tahoma"/>
                <a:sym typeface="Tahoma"/>
              </a:rPr>
              <a:t>10 </a:t>
            </a:r>
            <a:r>
              <a:rPr lang="en-US" sz="2800" b="0" i="0" u="none" strike="noStrike" cap="none" dirty="0">
                <a:solidFill>
                  <a:schemeClr val="lt1"/>
                </a:solidFill>
                <a:latin typeface="Tahoma"/>
                <a:ea typeface="Tahoma"/>
                <a:cs typeface="Tahoma"/>
                <a:sym typeface="Tahoma"/>
              </a:rPr>
              <a:t>Euros each day from their poc</a:t>
            </a:r>
            <a:r>
              <a:rPr lang="en-US" sz="2800" dirty="0"/>
              <a:t>ket money.</a:t>
            </a:r>
          </a:p>
          <a:p>
            <a:pPr marL="0" marR="0" lvl="0" indent="0" algn="l" rtl="0">
              <a:lnSpc>
                <a:spcPct val="90000"/>
              </a:lnSpc>
              <a:spcBef>
                <a:spcPts val="0"/>
              </a:spcBef>
              <a:spcAft>
                <a:spcPts val="0"/>
              </a:spcAft>
              <a:buNone/>
            </a:pPr>
            <a:endParaRPr sz="2800" dirty="0"/>
          </a:p>
          <a:p>
            <a:pPr marL="0" marR="0" lvl="0" indent="0" algn="l" rtl="0">
              <a:lnSpc>
                <a:spcPct val="90000"/>
              </a:lnSpc>
              <a:spcBef>
                <a:spcPts val="0"/>
              </a:spcBef>
              <a:spcAft>
                <a:spcPts val="0"/>
              </a:spcAft>
              <a:buNone/>
            </a:pPr>
            <a:r>
              <a:rPr lang="en-US" sz="2800" dirty="0"/>
              <a:t>Please do not give your child any more money to spend. </a:t>
            </a:r>
          </a:p>
          <a:p>
            <a:pPr marL="0" marR="0" lvl="0" indent="0" algn="l" rtl="0">
              <a:lnSpc>
                <a:spcPct val="90000"/>
              </a:lnSpc>
              <a:spcBef>
                <a:spcPts val="560"/>
              </a:spcBef>
              <a:spcAft>
                <a:spcPts val="0"/>
              </a:spcAft>
              <a:buNone/>
            </a:pPr>
            <a:endParaRPr dirty="0"/>
          </a:p>
          <a:p>
            <a:pPr marL="0" marR="0" lvl="0" indent="0" algn="l" rtl="0">
              <a:lnSpc>
                <a:spcPct val="90000"/>
              </a:lnSpc>
              <a:spcBef>
                <a:spcPts val="560"/>
              </a:spcBef>
              <a:spcAft>
                <a:spcPts val="0"/>
              </a:spcAft>
              <a:buNone/>
            </a:pPr>
            <a:endParaRPr dirty="0"/>
          </a:p>
          <a:p>
            <a:pPr marL="342900" marR="0" lvl="0" indent="-342900" algn="l" rtl="0">
              <a:spcBef>
                <a:spcPts val="560"/>
              </a:spcBef>
              <a:spcAft>
                <a:spcPts val="0"/>
              </a:spcAft>
              <a:buClr>
                <a:schemeClr val="hlink"/>
              </a:buClr>
              <a:buSzPct val="119999"/>
              <a:buFont typeface="Tahoma"/>
              <a:buNone/>
            </a:pPr>
            <a:endParaRPr sz="2800" b="0" i="0" u="none" strike="noStrike" cap="none" dirty="0">
              <a:solidFill>
                <a:schemeClr val="lt1"/>
              </a:solidFill>
              <a:latin typeface="Tahoma"/>
              <a:ea typeface="Tahoma"/>
              <a:cs typeface="Tahoma"/>
              <a:sym typeface="Tahoma"/>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Shape 257"/>
          <p:cNvSpPr txBox="1">
            <a:spLocks noGrp="1"/>
          </p:cNvSpPr>
          <p:nvPr>
            <p:ph type="title"/>
          </p:nvPr>
        </p:nvSpPr>
        <p:spPr>
          <a:xfrm>
            <a:off x="468312" y="115886"/>
            <a:ext cx="8229600" cy="120015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4400" b="0" i="0" u="none" strike="noStrike" cap="none">
                <a:solidFill>
                  <a:schemeClr val="lt2"/>
                </a:solidFill>
                <a:latin typeface="Tahoma"/>
                <a:ea typeface="Tahoma"/>
                <a:cs typeface="Tahoma"/>
                <a:sym typeface="Tahoma"/>
              </a:rPr>
              <a:t>MEDICAL ISSUES</a:t>
            </a:r>
          </a:p>
        </p:txBody>
      </p:sp>
      <p:sp>
        <p:nvSpPr>
          <p:cNvPr id="258" name="Shape 258"/>
          <p:cNvSpPr txBox="1">
            <a:spLocks noGrp="1"/>
          </p:cNvSpPr>
          <p:nvPr>
            <p:ph type="body" idx="1"/>
          </p:nvPr>
        </p:nvSpPr>
        <p:spPr>
          <a:xfrm>
            <a:off x="107504" y="1052736"/>
            <a:ext cx="8928992" cy="5688632"/>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hlink"/>
              </a:buClr>
              <a:buSzPct val="119999"/>
              <a:buFont typeface="Tahoma"/>
              <a:buChar char="•"/>
            </a:pPr>
            <a:r>
              <a:rPr lang="en-US" sz="2400" b="0" i="0" u="none" strike="noStrike" cap="none" dirty="0" smtClean="0">
                <a:solidFill>
                  <a:schemeClr val="lt1"/>
                </a:solidFill>
                <a:latin typeface="Tahoma"/>
                <a:ea typeface="Tahoma"/>
                <a:cs typeface="Tahoma"/>
                <a:sym typeface="Tahoma"/>
              </a:rPr>
              <a:t>GHIC </a:t>
            </a:r>
            <a:r>
              <a:rPr lang="en-US" sz="2400" b="0" i="0" u="none" strike="noStrike" cap="none" dirty="0">
                <a:solidFill>
                  <a:schemeClr val="lt1"/>
                </a:solidFill>
                <a:latin typeface="Tahoma"/>
                <a:ea typeface="Tahoma"/>
                <a:cs typeface="Tahoma"/>
                <a:sym typeface="Tahoma"/>
              </a:rPr>
              <a:t>cards will be taken to France and used if necessary. Copies of the details will remain in the school office. Hopefully </a:t>
            </a:r>
            <a:r>
              <a:rPr lang="en-US" sz="2400" dirty="0"/>
              <a:t>a</a:t>
            </a:r>
            <a:r>
              <a:rPr lang="en-US" sz="2400" b="0" i="0" u="none" strike="noStrike" cap="none" dirty="0">
                <a:solidFill>
                  <a:schemeClr val="lt1"/>
                </a:solidFill>
                <a:latin typeface="Tahoma"/>
                <a:ea typeface="Tahoma"/>
                <a:cs typeface="Tahoma"/>
                <a:sym typeface="Tahoma"/>
              </a:rPr>
              <a:t>ll cards have been handed in today but if </a:t>
            </a:r>
            <a:r>
              <a:rPr lang="en-US" sz="2400" b="0" i="0" u="none" strike="noStrike" cap="none" dirty="0" smtClean="0">
                <a:solidFill>
                  <a:schemeClr val="lt1"/>
                </a:solidFill>
                <a:latin typeface="Tahoma"/>
                <a:ea typeface="Tahoma"/>
                <a:cs typeface="Tahoma"/>
                <a:sym typeface="Tahoma"/>
              </a:rPr>
              <a:t>not, </a:t>
            </a:r>
            <a:r>
              <a:rPr lang="en-US" sz="2400" b="0" i="0" u="none" strike="noStrike" cap="none" dirty="0">
                <a:solidFill>
                  <a:schemeClr val="lt1"/>
                </a:solidFill>
                <a:latin typeface="Tahoma"/>
                <a:ea typeface="Tahoma"/>
                <a:cs typeface="Tahoma"/>
                <a:sym typeface="Tahoma"/>
              </a:rPr>
              <a:t>should be handed in to </a:t>
            </a:r>
            <a:r>
              <a:rPr lang="en-US" sz="2400" dirty="0"/>
              <a:t>the class teacher as soon as possible </a:t>
            </a:r>
          </a:p>
          <a:p>
            <a:pPr marL="342900" marR="0" lvl="0" indent="-342900" algn="l" rtl="0">
              <a:lnSpc>
                <a:spcPct val="90000"/>
              </a:lnSpc>
              <a:spcBef>
                <a:spcPts val="480"/>
              </a:spcBef>
              <a:spcAft>
                <a:spcPts val="0"/>
              </a:spcAft>
              <a:buClr>
                <a:schemeClr val="hlink"/>
              </a:buClr>
              <a:buSzPct val="119999"/>
              <a:buFont typeface="Tahoma"/>
              <a:buChar char="•"/>
            </a:pPr>
            <a:r>
              <a:rPr lang="en-US" sz="2400" dirty="0"/>
              <a:t>If </a:t>
            </a:r>
            <a:r>
              <a:rPr lang="en-US" sz="2400" b="0" i="0" u="none" strike="noStrike" cap="none" dirty="0">
                <a:solidFill>
                  <a:schemeClr val="lt1"/>
                </a:solidFill>
                <a:latin typeface="Tahoma"/>
                <a:ea typeface="Tahoma"/>
                <a:cs typeface="Tahoma"/>
                <a:sym typeface="Tahoma"/>
              </a:rPr>
              <a:t>medical forms </a:t>
            </a:r>
            <a:r>
              <a:rPr lang="en-US" sz="2400" dirty="0"/>
              <a:t>have not been handed </a:t>
            </a:r>
            <a:r>
              <a:rPr lang="en-US" sz="2400" b="0" i="0" u="none" strike="noStrike" cap="none" dirty="0" smtClean="0">
                <a:solidFill>
                  <a:schemeClr val="lt1"/>
                </a:solidFill>
                <a:latin typeface="Tahoma"/>
                <a:ea typeface="Tahoma"/>
                <a:cs typeface="Tahoma"/>
                <a:sym typeface="Tahoma"/>
              </a:rPr>
              <a:t>in</a:t>
            </a:r>
            <a:r>
              <a:rPr lang="en-US" sz="2400" dirty="0" smtClean="0"/>
              <a:t>, </a:t>
            </a:r>
            <a:r>
              <a:rPr lang="en-US" sz="2400" dirty="0"/>
              <a:t>please send in </a:t>
            </a:r>
            <a:r>
              <a:rPr lang="en-US" sz="2400" b="0" i="0" u="none" strike="noStrike" cap="none" dirty="0" smtClean="0">
                <a:solidFill>
                  <a:schemeClr val="lt1"/>
                </a:solidFill>
                <a:latin typeface="Tahoma"/>
                <a:ea typeface="Tahoma"/>
                <a:cs typeface="Tahoma"/>
                <a:sym typeface="Tahoma"/>
              </a:rPr>
              <a:t> </a:t>
            </a:r>
            <a:r>
              <a:rPr lang="en-US" sz="2400" b="0" i="0" u="none" strike="noStrike" cap="none" dirty="0">
                <a:solidFill>
                  <a:schemeClr val="lt1"/>
                </a:solidFill>
                <a:latin typeface="Tahoma"/>
                <a:ea typeface="Tahoma"/>
                <a:cs typeface="Tahoma"/>
                <a:sym typeface="Tahoma"/>
              </a:rPr>
              <a:t>by </a:t>
            </a:r>
            <a:r>
              <a:rPr lang="en-US" sz="2400" dirty="0" smtClean="0"/>
              <a:t>Thursday 9</a:t>
            </a:r>
            <a:r>
              <a:rPr lang="en-US" sz="2400" baseline="30000" dirty="0" smtClean="0"/>
              <a:t>th</a:t>
            </a:r>
            <a:r>
              <a:rPr lang="en-US" sz="2400" dirty="0" smtClean="0"/>
              <a:t> June.</a:t>
            </a:r>
            <a:r>
              <a:rPr lang="en-US" sz="2400" b="0" i="0" u="none" strike="noStrike" cap="none" dirty="0" smtClean="0">
                <a:solidFill>
                  <a:schemeClr val="lt1"/>
                </a:solidFill>
                <a:latin typeface="Tahoma"/>
                <a:ea typeface="Tahoma"/>
                <a:cs typeface="Tahoma"/>
                <a:sym typeface="Tahoma"/>
              </a:rPr>
              <a:t> </a:t>
            </a:r>
          </a:p>
          <a:p>
            <a:pPr marL="342900" marR="0" lvl="0" indent="-342900" algn="l" rtl="0">
              <a:lnSpc>
                <a:spcPct val="90000"/>
              </a:lnSpc>
              <a:spcBef>
                <a:spcPts val="480"/>
              </a:spcBef>
              <a:spcAft>
                <a:spcPts val="0"/>
              </a:spcAft>
              <a:buClr>
                <a:schemeClr val="hlink"/>
              </a:buClr>
              <a:buSzPct val="119999"/>
              <a:buFont typeface="Tahoma"/>
              <a:buChar char="•"/>
            </a:pPr>
            <a:r>
              <a:rPr lang="en-US" sz="2400" b="0" i="0" u="none" strike="noStrike" cap="none" dirty="0" smtClean="0">
                <a:solidFill>
                  <a:schemeClr val="lt1"/>
                </a:solidFill>
                <a:latin typeface="Tahoma"/>
                <a:ea typeface="Tahoma"/>
                <a:cs typeface="Tahoma"/>
                <a:sym typeface="Tahoma"/>
              </a:rPr>
              <a:t>Any </a:t>
            </a:r>
            <a:r>
              <a:rPr lang="en-US" sz="2400" b="0" i="0" u="none" strike="noStrike" cap="none" dirty="0">
                <a:solidFill>
                  <a:schemeClr val="lt1"/>
                </a:solidFill>
                <a:latin typeface="Tahoma"/>
                <a:ea typeface="Tahoma"/>
                <a:cs typeface="Tahoma"/>
                <a:sym typeface="Tahoma"/>
              </a:rPr>
              <a:t>medication should be given </a:t>
            </a:r>
            <a:r>
              <a:rPr lang="en-US" sz="2400" b="0" i="0" u="none" strike="noStrike" cap="none" dirty="0" smtClean="0">
                <a:solidFill>
                  <a:schemeClr val="lt1"/>
                </a:solidFill>
                <a:latin typeface="Tahoma"/>
                <a:ea typeface="Tahoma"/>
                <a:cs typeface="Tahoma"/>
                <a:sym typeface="Tahoma"/>
              </a:rPr>
              <a:t>to Mrs Sharp  </a:t>
            </a:r>
            <a:r>
              <a:rPr lang="en-US" sz="2400" b="0" i="0" u="none" strike="noStrike" cap="none" dirty="0">
                <a:solidFill>
                  <a:schemeClr val="lt1"/>
                </a:solidFill>
                <a:latin typeface="Tahoma"/>
                <a:ea typeface="Tahoma"/>
                <a:cs typeface="Tahoma"/>
                <a:sym typeface="Tahoma"/>
              </a:rPr>
              <a:t>on the morning of </a:t>
            </a:r>
            <a:r>
              <a:rPr lang="en-US" sz="2400" b="0" i="0" u="none" strike="noStrike" cap="none" dirty="0" smtClean="0">
                <a:solidFill>
                  <a:schemeClr val="lt1"/>
                </a:solidFill>
                <a:latin typeface="Tahoma"/>
                <a:ea typeface="Tahoma"/>
                <a:cs typeface="Tahoma"/>
                <a:sym typeface="Tahoma"/>
              </a:rPr>
              <a:t>departure in a clear, named bag. We should already know about this - please no surprises on the Monday morning!</a:t>
            </a:r>
            <a:endParaRPr lang="en-US" sz="2400" b="0" i="0" u="none" strike="noStrike" cap="none" dirty="0">
              <a:solidFill>
                <a:schemeClr val="lt1"/>
              </a:solidFill>
              <a:latin typeface="Tahoma"/>
              <a:ea typeface="Tahoma"/>
              <a:cs typeface="Tahoma"/>
              <a:sym typeface="Tahoma"/>
            </a:endParaRPr>
          </a:p>
          <a:p>
            <a:pPr marL="342900" marR="0" lvl="0" indent="-342900" algn="l" rtl="0">
              <a:lnSpc>
                <a:spcPct val="90000"/>
              </a:lnSpc>
              <a:spcBef>
                <a:spcPts val="480"/>
              </a:spcBef>
              <a:spcAft>
                <a:spcPts val="0"/>
              </a:spcAft>
              <a:buClr>
                <a:schemeClr val="hlink"/>
              </a:buClr>
              <a:buSzPct val="119999"/>
              <a:buFont typeface="Tahoma"/>
              <a:buChar char="•"/>
            </a:pPr>
            <a:r>
              <a:rPr lang="en-US" sz="2400" b="0" i="0" u="none" strike="noStrike" cap="none" dirty="0">
                <a:solidFill>
                  <a:schemeClr val="lt1"/>
                </a:solidFill>
                <a:latin typeface="Tahoma"/>
                <a:ea typeface="Tahoma"/>
                <a:cs typeface="Tahoma"/>
                <a:sym typeface="Tahoma"/>
              </a:rPr>
              <a:t>Children who suffer from travel sickness should sit near the front of the coach and make sure staff know that they suffer from travel sickness</a:t>
            </a:r>
            <a:r>
              <a:rPr lang="en-US" sz="2400" b="0" i="0" u="none" strike="noStrike" cap="none" dirty="0" smtClean="0">
                <a:solidFill>
                  <a:schemeClr val="lt1"/>
                </a:solidFill>
                <a:latin typeface="Tahoma"/>
                <a:ea typeface="Tahoma"/>
                <a:cs typeface="Tahoma"/>
                <a:sym typeface="Tahoma"/>
              </a:rPr>
              <a:t>. Please give your child travel sickness medication before coming to school on Monday 13</a:t>
            </a:r>
            <a:r>
              <a:rPr lang="en-US" sz="2400" b="0" i="0" u="none" strike="noStrike" cap="none" baseline="30000" dirty="0" smtClean="0">
                <a:solidFill>
                  <a:schemeClr val="lt1"/>
                </a:solidFill>
                <a:latin typeface="Tahoma"/>
                <a:ea typeface="Tahoma"/>
                <a:cs typeface="Tahoma"/>
                <a:sym typeface="Tahoma"/>
              </a:rPr>
              <a:t>th</a:t>
            </a:r>
            <a:r>
              <a:rPr lang="en-US" sz="2400" b="0" i="0" u="none" strike="noStrike" cap="none" dirty="0" smtClean="0">
                <a:solidFill>
                  <a:schemeClr val="lt1"/>
                </a:solidFill>
                <a:latin typeface="Tahoma"/>
                <a:ea typeface="Tahoma"/>
                <a:cs typeface="Tahoma"/>
                <a:sym typeface="Tahoma"/>
              </a:rPr>
              <a:t> June.</a:t>
            </a:r>
            <a:endParaRPr lang="en-US" sz="2400" b="0" i="0" u="none" strike="noStrike" cap="none" dirty="0">
              <a:solidFill>
                <a:schemeClr val="lt1"/>
              </a:solidFill>
              <a:latin typeface="Tahoma"/>
              <a:ea typeface="Tahoma"/>
              <a:cs typeface="Tahoma"/>
              <a:sym typeface="Tahoma"/>
            </a:endParaRPr>
          </a:p>
          <a:p>
            <a:pPr marL="342900" marR="0" lvl="0" indent="-342900" algn="l" rtl="0">
              <a:lnSpc>
                <a:spcPct val="90000"/>
              </a:lnSpc>
              <a:spcBef>
                <a:spcPts val="480"/>
              </a:spcBef>
              <a:spcAft>
                <a:spcPts val="0"/>
              </a:spcAft>
              <a:buClr>
                <a:schemeClr val="hlink"/>
              </a:buClr>
              <a:buSzPct val="119999"/>
              <a:buFont typeface="Tahoma"/>
              <a:buChar char="•"/>
            </a:pPr>
            <a:r>
              <a:rPr lang="en-US" sz="2400" b="0" i="0" u="none" strike="noStrike" cap="none" dirty="0">
                <a:solidFill>
                  <a:schemeClr val="lt1"/>
                </a:solidFill>
                <a:latin typeface="Tahoma"/>
                <a:ea typeface="Tahoma"/>
                <a:cs typeface="Tahoma"/>
                <a:sym typeface="Tahoma"/>
              </a:rPr>
              <a:t>Travel tablets or bands may help when travelling. </a:t>
            </a:r>
          </a:p>
          <a:p>
            <a:pPr marL="342900" marR="0" lvl="0" indent="-342900" algn="l" rtl="0">
              <a:lnSpc>
                <a:spcPct val="90000"/>
              </a:lnSpc>
              <a:spcBef>
                <a:spcPts val="480"/>
              </a:spcBef>
              <a:spcAft>
                <a:spcPts val="0"/>
              </a:spcAft>
              <a:buClr>
                <a:schemeClr val="hlink"/>
              </a:buClr>
              <a:buSzPct val="119999"/>
              <a:buFont typeface="Tahoma"/>
              <a:buChar char="•"/>
            </a:pPr>
            <a:r>
              <a:rPr lang="en-US" sz="2400" b="0" i="0" u="none" strike="noStrike" cap="none" dirty="0">
                <a:solidFill>
                  <a:schemeClr val="lt1"/>
                </a:solidFill>
                <a:latin typeface="Tahoma"/>
                <a:ea typeface="Tahoma"/>
                <a:cs typeface="Tahoma"/>
                <a:sym typeface="Tahoma"/>
              </a:rPr>
              <a:t>Tablets for the return journey should be given to </a:t>
            </a:r>
            <a:r>
              <a:rPr lang="en-US" sz="2400" dirty="0" smtClean="0"/>
              <a:t>Mrs Sharp</a:t>
            </a:r>
            <a:r>
              <a:rPr lang="en-US" sz="2400" b="0" i="0" u="none" strike="noStrike" cap="none" dirty="0" smtClean="0">
                <a:solidFill>
                  <a:schemeClr val="lt1"/>
                </a:solidFill>
                <a:latin typeface="Tahoma"/>
                <a:ea typeface="Tahoma"/>
                <a:cs typeface="Tahoma"/>
                <a:sym typeface="Tahoma"/>
              </a:rPr>
              <a:t>.</a:t>
            </a:r>
            <a:endParaRPr lang="en-US" sz="2400" b="0" i="0" u="none" strike="noStrike" cap="none" dirty="0">
              <a:solidFill>
                <a:schemeClr val="lt1"/>
              </a:solidFill>
              <a:latin typeface="Tahoma"/>
              <a:ea typeface="Tahoma"/>
              <a:cs typeface="Tahoma"/>
              <a:sym typeface="Tahoma"/>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Shape 270"/>
          <p:cNvSpPr txBox="1">
            <a:spLocks noGrp="1"/>
          </p:cNvSpPr>
          <p:nvPr>
            <p:ph type="title"/>
          </p:nvPr>
        </p:nvSpPr>
        <p:spPr>
          <a:xfrm>
            <a:off x="457200" y="292100"/>
            <a:ext cx="8229600" cy="1384299"/>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4400" b="0" i="0" u="none" strike="noStrike" cap="none">
                <a:solidFill>
                  <a:schemeClr val="lt2"/>
                </a:solidFill>
                <a:latin typeface="Tahoma"/>
                <a:ea typeface="Tahoma"/>
                <a:cs typeface="Tahoma"/>
                <a:sym typeface="Tahoma"/>
              </a:rPr>
              <a:t>KEEPING IN TOUCH</a:t>
            </a:r>
          </a:p>
        </p:txBody>
      </p:sp>
      <p:sp>
        <p:nvSpPr>
          <p:cNvPr id="271" name="Shape 271"/>
          <p:cNvSpPr txBox="1">
            <a:spLocks noGrp="1"/>
          </p:cNvSpPr>
          <p:nvPr>
            <p:ph type="body" idx="1"/>
          </p:nvPr>
        </p:nvSpPr>
        <p:spPr>
          <a:xfrm>
            <a:off x="107505" y="1412776"/>
            <a:ext cx="7128792" cy="5184576"/>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119999"/>
              <a:buFont typeface="Tahoma"/>
              <a:buChar char="•"/>
            </a:pPr>
            <a:r>
              <a:rPr lang="en-US" sz="2400" b="0" i="0" u="none" strike="noStrike" cap="none" dirty="0">
                <a:solidFill>
                  <a:schemeClr val="lt1"/>
                </a:solidFill>
                <a:latin typeface="Tahoma"/>
                <a:ea typeface="Tahoma"/>
                <a:cs typeface="Tahoma"/>
                <a:sym typeface="Tahoma"/>
              </a:rPr>
              <a:t>The school office will be kept informed during the day and will post notices on the school website.</a:t>
            </a:r>
          </a:p>
          <a:p>
            <a:pPr marL="342900" marR="0" lvl="0" indent="-342900" algn="l" rtl="0">
              <a:lnSpc>
                <a:spcPct val="100000"/>
              </a:lnSpc>
              <a:spcBef>
                <a:spcPts val="480"/>
              </a:spcBef>
              <a:spcAft>
                <a:spcPts val="0"/>
              </a:spcAft>
              <a:buClr>
                <a:schemeClr val="hlink"/>
              </a:buClr>
              <a:buSzPct val="119999"/>
              <a:buFont typeface="Tahoma"/>
              <a:buChar char="•"/>
            </a:pPr>
            <a:r>
              <a:rPr lang="en-US" sz="2400" b="0" i="0" u="none" strike="noStrike" cap="none" dirty="0">
                <a:solidFill>
                  <a:schemeClr val="lt1"/>
                </a:solidFill>
                <a:latin typeface="Tahoma"/>
                <a:ea typeface="Tahoma"/>
                <a:cs typeface="Tahoma"/>
                <a:sym typeface="Tahoma"/>
              </a:rPr>
              <a:t>A Twitter account has been set up for the trip and will be updated by Mrs </a:t>
            </a:r>
            <a:r>
              <a:rPr lang="en-US" sz="2400" dirty="0" smtClean="0"/>
              <a:t>Burnham</a:t>
            </a:r>
            <a:r>
              <a:rPr lang="en-US" sz="2400" b="0" i="0" u="none" strike="noStrike" cap="none" dirty="0" smtClean="0">
                <a:solidFill>
                  <a:schemeClr val="lt1"/>
                </a:solidFill>
                <a:latin typeface="Tahoma"/>
                <a:ea typeface="Tahoma"/>
                <a:cs typeface="Tahoma"/>
                <a:sym typeface="Tahoma"/>
              </a:rPr>
              <a:t> </a:t>
            </a:r>
            <a:r>
              <a:rPr lang="en-US" sz="2400" b="0" i="0" u="none" strike="noStrike" cap="none" dirty="0">
                <a:solidFill>
                  <a:schemeClr val="lt1"/>
                </a:solidFill>
                <a:latin typeface="Tahoma"/>
                <a:ea typeface="Tahoma"/>
                <a:cs typeface="Tahoma"/>
                <a:sym typeface="Tahoma"/>
              </a:rPr>
              <a:t>at regular intervals during the trip.</a:t>
            </a:r>
          </a:p>
          <a:p>
            <a:pPr lvl="0" indent="-342900">
              <a:spcBef>
                <a:spcPts val="480"/>
              </a:spcBef>
              <a:buSzPct val="25000"/>
              <a:buNone/>
            </a:pPr>
            <a:r>
              <a:rPr lang="en-US" sz="2400" b="0" i="0" u="none" strike="noStrike" cap="none" dirty="0">
                <a:solidFill>
                  <a:schemeClr val="lt1"/>
                </a:solidFill>
                <a:latin typeface="Tahoma"/>
                <a:ea typeface="Tahoma"/>
                <a:cs typeface="Tahoma"/>
                <a:sym typeface="Tahoma"/>
              </a:rPr>
              <a:t>    Twitter </a:t>
            </a:r>
            <a:r>
              <a:rPr lang="en-US" sz="2400" b="0" i="0" u="none" strike="noStrike" cap="none" dirty="0" smtClean="0">
                <a:solidFill>
                  <a:schemeClr val="lt1"/>
                </a:solidFill>
                <a:latin typeface="Tahoma"/>
                <a:ea typeface="Tahoma"/>
                <a:cs typeface="Tahoma"/>
                <a:sym typeface="Tahoma"/>
              </a:rPr>
              <a:t>address </a:t>
            </a:r>
            <a:r>
              <a:rPr lang="en-GB" smtClean="0"/>
              <a:t>@2022_cn. </a:t>
            </a:r>
            <a:r>
              <a:rPr lang="en-US" sz="2400" b="0" i="0" u="none" strike="noStrike" cap="none" smtClean="0">
                <a:solidFill>
                  <a:schemeClr val="lt1"/>
                </a:solidFill>
                <a:latin typeface="Tahoma"/>
                <a:ea typeface="Tahoma"/>
                <a:cs typeface="Tahoma"/>
                <a:sym typeface="Tahoma"/>
              </a:rPr>
              <a:t>Please </a:t>
            </a:r>
            <a:r>
              <a:rPr lang="en-US" sz="2400" b="0" i="0" u="none" strike="noStrike" cap="none" dirty="0">
                <a:solidFill>
                  <a:schemeClr val="lt1"/>
                </a:solidFill>
                <a:latin typeface="Tahoma"/>
                <a:ea typeface="Tahoma"/>
                <a:cs typeface="Tahoma"/>
                <a:sym typeface="Tahoma"/>
              </a:rPr>
              <a:t>do not contact staff or other parents on the trip as our aim is to provide the same level of information to all parents</a:t>
            </a:r>
            <a:r>
              <a:rPr lang="en-US" sz="2400" b="0" i="0" u="none" strike="noStrike" cap="none" dirty="0" smtClean="0">
                <a:solidFill>
                  <a:schemeClr val="lt1"/>
                </a:solidFill>
                <a:latin typeface="Tahoma"/>
                <a:ea typeface="Tahoma"/>
                <a:cs typeface="Tahoma"/>
                <a:sym typeface="Tahoma"/>
              </a:rPr>
              <a:t>. </a:t>
            </a:r>
          </a:p>
          <a:p>
            <a:pPr lvl="0" indent="-342900">
              <a:spcBef>
                <a:spcPts val="480"/>
              </a:spcBef>
              <a:buSzPct val="119999"/>
            </a:pPr>
            <a:r>
              <a:rPr lang="en-US" sz="2400" dirty="0" smtClean="0"/>
              <a:t>In case of  an emergency out of school hours please ring the school mobile on </a:t>
            </a:r>
            <a:r>
              <a:rPr lang="en-GB" dirty="0" smtClean="0"/>
              <a:t>07513319521</a:t>
            </a:r>
            <a:endParaRPr lang="en-US" sz="2400" b="0" i="0" u="none" strike="noStrike" cap="none" dirty="0">
              <a:solidFill>
                <a:schemeClr val="lt1"/>
              </a:solidFill>
              <a:latin typeface="Tahoma"/>
              <a:ea typeface="Tahoma"/>
              <a:cs typeface="Tahoma"/>
              <a:sym typeface="Tahoma"/>
            </a:endParaRPr>
          </a:p>
        </p:txBody>
      </p:sp>
      <p:pic>
        <p:nvPicPr>
          <p:cNvPr id="272" name="Shape 272" descr="j0195384"/>
          <p:cNvPicPr preferRelativeResize="0">
            <a:picLocks noGrp="1"/>
          </p:cNvPicPr>
          <p:nvPr>
            <p:ph type="body" idx="1"/>
          </p:nvPr>
        </p:nvPicPr>
        <p:blipFill rotWithShape="1">
          <a:blip r:embed="rId3">
            <a:alphaModFix/>
          </a:blip>
          <a:srcRect/>
          <a:stretch/>
        </p:blipFill>
        <p:spPr>
          <a:xfrm>
            <a:off x="7164288" y="980728"/>
            <a:ext cx="1795461" cy="1833562"/>
          </a:xfrm>
          <a:prstGeom prst="rect">
            <a:avLst/>
          </a:prstGeom>
          <a:noFill/>
          <a:ln>
            <a:noFill/>
          </a:ln>
        </p:spPr>
      </p:pic>
      <p:pic>
        <p:nvPicPr>
          <p:cNvPr id="273" name="Shape 273" descr="MCBD10682_0000[1]"/>
          <p:cNvPicPr preferRelativeResize="0"/>
          <p:nvPr/>
        </p:nvPicPr>
        <p:blipFill rotWithShape="1">
          <a:blip r:embed="rId4">
            <a:alphaModFix/>
          </a:blip>
          <a:srcRect/>
          <a:stretch/>
        </p:blipFill>
        <p:spPr>
          <a:xfrm>
            <a:off x="7236296" y="4221088"/>
            <a:ext cx="1824036" cy="1693862"/>
          </a:xfrm>
          <a:prstGeom prst="rect">
            <a:avLst/>
          </a:prstGeom>
          <a:noFill/>
          <a:ln>
            <a:noFill/>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72"/>
                                        </p:tgtEl>
                                        <p:attrNameLst>
                                          <p:attrName>style.visibility</p:attrName>
                                        </p:attrNameLst>
                                      </p:cBhvr>
                                      <p:to>
                                        <p:strVal val="visible"/>
                                      </p:to>
                                    </p:set>
                                    <p:animEffect transition="in" filter="fade">
                                      <p:cBhvr>
                                        <p:cTn id="7" dur="5000"/>
                                        <p:tgtEl>
                                          <p:spTgt spid="272"/>
                                        </p:tgtEl>
                                      </p:cBhvr>
                                    </p:animEffect>
                                  </p:childTnLst>
                                </p:cTn>
                              </p:par>
                            </p:childTnLst>
                          </p:cTn>
                        </p:par>
                        <p:par>
                          <p:cTn id="8" fill="hold">
                            <p:stCondLst>
                              <p:cond delay="5000"/>
                            </p:stCondLst>
                            <p:childTnLst>
                              <p:par>
                                <p:cTn id="9" presetID="10" presetClass="entr" presetSubtype="0" fill="hold" nodeType="afterEffect">
                                  <p:stCondLst>
                                    <p:cond delay="0"/>
                                  </p:stCondLst>
                                  <p:childTnLst>
                                    <p:set>
                                      <p:cBhvr>
                                        <p:cTn id="10" dur="1" fill="hold">
                                          <p:stCondLst>
                                            <p:cond delay="0"/>
                                          </p:stCondLst>
                                        </p:cTn>
                                        <p:tgtEl>
                                          <p:spTgt spid="273"/>
                                        </p:tgtEl>
                                        <p:attrNameLst>
                                          <p:attrName>style.visibility</p:attrName>
                                        </p:attrNameLst>
                                      </p:cBhvr>
                                      <p:to>
                                        <p:strVal val="visible"/>
                                      </p:to>
                                    </p:set>
                                    <p:animEffect transition="in" filter="fade">
                                      <p:cBhvr>
                                        <p:cTn id="11" dur="5000"/>
                                        <p:tgtEl>
                                          <p:spTgt spid="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txBox="1">
            <a:spLocks noGrp="1"/>
          </p:cNvSpPr>
          <p:nvPr>
            <p:ph type="title"/>
          </p:nvPr>
        </p:nvSpPr>
        <p:spPr>
          <a:xfrm>
            <a:off x="457200" y="292100"/>
            <a:ext cx="8229600" cy="1384299"/>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4400" b="0" i="0" u="none" strike="noStrike" cap="none">
                <a:solidFill>
                  <a:schemeClr val="lt2"/>
                </a:solidFill>
                <a:latin typeface="Tahoma"/>
                <a:ea typeface="Tahoma"/>
                <a:cs typeface="Tahoma"/>
                <a:sym typeface="Tahoma"/>
              </a:rPr>
              <a:t>SAFETY AND SLEEP!</a:t>
            </a:r>
          </a:p>
        </p:txBody>
      </p:sp>
      <p:sp>
        <p:nvSpPr>
          <p:cNvPr id="279" name="Shape 279"/>
          <p:cNvSpPr txBox="1">
            <a:spLocks noGrp="1"/>
          </p:cNvSpPr>
          <p:nvPr>
            <p:ph type="body" idx="1"/>
          </p:nvPr>
        </p:nvSpPr>
        <p:spPr>
          <a:xfrm>
            <a:off x="457200" y="1905000"/>
            <a:ext cx="8229600" cy="4114800"/>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spcAft>
                <a:spcPts val="0"/>
              </a:spcAft>
              <a:buClr>
                <a:schemeClr val="hlink"/>
              </a:buClr>
              <a:buSzPct val="25000"/>
              <a:buFont typeface="Tahoma"/>
              <a:buNone/>
            </a:pPr>
            <a:r>
              <a:rPr lang="en-US" sz="2800" b="0" i="0" u="none" strike="noStrike" cap="none">
                <a:solidFill>
                  <a:schemeClr val="lt1"/>
                </a:solidFill>
                <a:latin typeface="Tahoma"/>
                <a:ea typeface="Tahoma"/>
                <a:cs typeface="Tahoma"/>
                <a:sym typeface="Tahoma"/>
              </a:rPr>
              <a:t>The number one priority on this trip is the safety, welfare and happiness of the entire party. </a:t>
            </a:r>
          </a:p>
          <a:p>
            <a:pPr marL="0" marR="0" lvl="0" indent="0" algn="l" rtl="0">
              <a:lnSpc>
                <a:spcPct val="80000"/>
              </a:lnSpc>
              <a:spcBef>
                <a:spcPts val="560"/>
              </a:spcBef>
              <a:spcAft>
                <a:spcPts val="0"/>
              </a:spcAft>
              <a:buClr>
                <a:schemeClr val="hlink"/>
              </a:buClr>
              <a:buSzPct val="25000"/>
              <a:buFont typeface="Tahoma"/>
              <a:buNone/>
            </a:pPr>
            <a:endParaRPr sz="2800" b="0" i="0" u="none" strike="noStrike" cap="none">
              <a:solidFill>
                <a:schemeClr val="lt1"/>
              </a:solidFill>
              <a:latin typeface="Tahoma"/>
              <a:ea typeface="Tahoma"/>
              <a:cs typeface="Tahoma"/>
              <a:sym typeface="Tahoma"/>
            </a:endParaRPr>
          </a:p>
          <a:p>
            <a:pPr marL="0" marR="0" lvl="0" indent="0" algn="l" rtl="0">
              <a:lnSpc>
                <a:spcPct val="80000"/>
              </a:lnSpc>
              <a:spcBef>
                <a:spcPts val="560"/>
              </a:spcBef>
              <a:spcAft>
                <a:spcPts val="0"/>
              </a:spcAft>
              <a:buClr>
                <a:schemeClr val="hlink"/>
              </a:buClr>
              <a:buSzPct val="25000"/>
              <a:buFont typeface="Tahoma"/>
              <a:buNone/>
            </a:pPr>
            <a:r>
              <a:rPr lang="en-US" sz="2800" b="0" i="0" u="none" strike="noStrike" cap="none">
                <a:solidFill>
                  <a:schemeClr val="lt1"/>
                </a:solidFill>
                <a:latin typeface="Tahoma"/>
                <a:ea typeface="Tahoma"/>
                <a:cs typeface="Tahoma"/>
                <a:sym typeface="Tahoma"/>
              </a:rPr>
              <a:t>We have:</a:t>
            </a:r>
          </a:p>
          <a:p>
            <a:pPr marL="0" marR="0" lvl="0" indent="0" algn="l" rtl="0">
              <a:lnSpc>
                <a:spcPct val="80000"/>
              </a:lnSpc>
              <a:spcBef>
                <a:spcPts val="560"/>
              </a:spcBef>
              <a:spcAft>
                <a:spcPts val="0"/>
              </a:spcAft>
              <a:buClr>
                <a:schemeClr val="hlink"/>
              </a:buClr>
              <a:buSzPct val="119999"/>
              <a:buFont typeface="Tahoma"/>
              <a:buChar char="•"/>
            </a:pPr>
            <a:r>
              <a:rPr lang="en-US" sz="2800" b="0" i="0" u="none" strike="noStrike" cap="none">
                <a:solidFill>
                  <a:schemeClr val="lt1"/>
                </a:solidFill>
                <a:latin typeface="Tahoma"/>
                <a:ea typeface="Tahoma"/>
                <a:cs typeface="Tahoma"/>
                <a:sym typeface="Tahoma"/>
              </a:rPr>
              <a:t>A very experienced and skilled staff of adults</a:t>
            </a:r>
          </a:p>
          <a:p>
            <a:pPr marL="0" marR="0" lvl="0" indent="0" algn="l" rtl="0">
              <a:lnSpc>
                <a:spcPct val="80000"/>
              </a:lnSpc>
              <a:spcBef>
                <a:spcPts val="560"/>
              </a:spcBef>
              <a:spcAft>
                <a:spcPts val="0"/>
              </a:spcAft>
              <a:buClr>
                <a:schemeClr val="hlink"/>
              </a:buClr>
              <a:buSzPct val="119999"/>
              <a:buFont typeface="Tahoma"/>
              <a:buChar char="•"/>
            </a:pPr>
            <a:r>
              <a:rPr lang="en-US" sz="2800" b="0" i="0" u="none" strike="noStrike" cap="none">
                <a:solidFill>
                  <a:schemeClr val="lt1"/>
                </a:solidFill>
                <a:latin typeface="Tahoma"/>
                <a:ea typeface="Tahoma"/>
                <a:cs typeface="Tahoma"/>
                <a:sym typeface="Tahoma"/>
              </a:rPr>
              <a:t>A vast knowledge of the educational visits</a:t>
            </a:r>
          </a:p>
          <a:p>
            <a:pPr marL="0" marR="0" lvl="0" indent="0" algn="l" rtl="0">
              <a:lnSpc>
                <a:spcPct val="80000"/>
              </a:lnSpc>
              <a:spcBef>
                <a:spcPts val="560"/>
              </a:spcBef>
              <a:spcAft>
                <a:spcPts val="0"/>
              </a:spcAft>
              <a:buClr>
                <a:schemeClr val="hlink"/>
              </a:buClr>
              <a:buSzPct val="119999"/>
              <a:buFont typeface="Tahoma"/>
              <a:buChar char="•"/>
            </a:pPr>
            <a:r>
              <a:rPr lang="en-US" sz="2800" b="0" i="0" u="none" strike="noStrike" cap="none">
                <a:solidFill>
                  <a:schemeClr val="lt1"/>
                </a:solidFill>
                <a:latin typeface="Tahoma"/>
                <a:ea typeface="Tahoma"/>
                <a:cs typeface="Tahoma"/>
                <a:sym typeface="Tahoma"/>
              </a:rPr>
              <a:t>A well planned and varied itinerary</a:t>
            </a:r>
          </a:p>
          <a:p>
            <a:pPr marL="0" marR="0" lvl="0" indent="0" algn="l" rtl="0">
              <a:lnSpc>
                <a:spcPct val="80000"/>
              </a:lnSpc>
              <a:spcBef>
                <a:spcPts val="560"/>
              </a:spcBef>
              <a:spcAft>
                <a:spcPts val="0"/>
              </a:spcAft>
              <a:buClr>
                <a:schemeClr val="hlink"/>
              </a:buClr>
              <a:buSzPct val="119999"/>
              <a:buFont typeface="Tahoma"/>
              <a:buChar char="•"/>
            </a:pPr>
            <a:r>
              <a:rPr lang="en-US" sz="2800" b="0" i="0" u="none" strike="noStrike" cap="none">
                <a:solidFill>
                  <a:schemeClr val="lt1"/>
                </a:solidFill>
                <a:latin typeface="Tahoma"/>
                <a:ea typeface="Tahoma"/>
                <a:cs typeface="Tahoma"/>
                <a:sym typeface="Tahoma"/>
              </a:rPr>
              <a:t>Safe and secure accommodation</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Shape 284"/>
          <p:cNvSpPr txBox="1">
            <a:spLocks noGrp="1"/>
          </p:cNvSpPr>
          <p:nvPr>
            <p:ph type="title"/>
          </p:nvPr>
        </p:nvSpPr>
        <p:spPr>
          <a:xfrm>
            <a:off x="457200" y="292100"/>
            <a:ext cx="8229600" cy="1384299"/>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4400" b="0" i="0" u="none" strike="noStrike" cap="none" dirty="0">
                <a:solidFill>
                  <a:schemeClr val="lt2"/>
                </a:solidFill>
                <a:latin typeface="Tahoma"/>
                <a:ea typeface="Tahoma"/>
                <a:cs typeface="Tahoma"/>
                <a:sym typeface="Tahoma"/>
              </a:rPr>
              <a:t>TALENT SHOW </a:t>
            </a:r>
            <a:r>
              <a:rPr lang="en-US" sz="4400" b="0" i="0" u="none" strike="noStrike" cap="none" dirty="0" smtClean="0">
                <a:solidFill>
                  <a:schemeClr val="lt2"/>
                </a:solidFill>
                <a:latin typeface="Tahoma"/>
                <a:ea typeface="Tahoma"/>
                <a:cs typeface="Tahoma"/>
                <a:sym typeface="Tahoma"/>
              </a:rPr>
              <a:t>2022</a:t>
            </a:r>
            <a:endParaRPr lang="en-US" dirty="0"/>
          </a:p>
        </p:txBody>
      </p:sp>
      <p:sp>
        <p:nvSpPr>
          <p:cNvPr id="285" name="Shape 285"/>
          <p:cNvSpPr txBox="1">
            <a:spLocks noGrp="1"/>
          </p:cNvSpPr>
          <p:nvPr>
            <p:ph type="body" idx="1"/>
          </p:nvPr>
        </p:nvSpPr>
        <p:spPr>
          <a:xfrm>
            <a:off x="457200" y="1412875"/>
            <a:ext cx="6419850" cy="4968875"/>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The traditional </a:t>
            </a:r>
            <a:r>
              <a:rPr lang="en-US" sz="2800" b="0" i="0" u="none" strike="noStrike" cap="none" dirty="0" smtClean="0">
                <a:solidFill>
                  <a:schemeClr val="lt1"/>
                </a:solidFill>
                <a:latin typeface="Tahoma"/>
                <a:ea typeface="Tahoma"/>
                <a:cs typeface="Tahoma"/>
                <a:sym typeface="Tahoma"/>
              </a:rPr>
              <a:t>Talent </a:t>
            </a:r>
            <a:r>
              <a:rPr lang="en-US" sz="2800" b="0" i="0" u="none" strike="noStrike" cap="none" dirty="0">
                <a:solidFill>
                  <a:schemeClr val="lt1"/>
                </a:solidFill>
                <a:latin typeface="Tahoma"/>
                <a:ea typeface="Tahoma"/>
                <a:cs typeface="Tahoma"/>
                <a:sym typeface="Tahoma"/>
              </a:rPr>
              <a:t>Show will once again swing into action with music, dance, drama, magic and comedy featuring in previous years. </a:t>
            </a: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These can be solo or group performances.</a:t>
            </a: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Children may bring any small props or costumes </a:t>
            </a:r>
            <a:r>
              <a:rPr lang="en-US" sz="2800" b="0" i="0" u="none" strike="noStrike" cap="none" dirty="0" err="1">
                <a:solidFill>
                  <a:schemeClr val="lt1"/>
                </a:solidFill>
                <a:latin typeface="Tahoma"/>
                <a:ea typeface="Tahoma"/>
                <a:cs typeface="Tahoma"/>
                <a:sym typeface="Tahoma"/>
              </a:rPr>
              <a:t>etc</a:t>
            </a:r>
            <a:r>
              <a:rPr lang="en-US" sz="2800" b="0" i="0" u="none" strike="noStrike" cap="none" dirty="0">
                <a:solidFill>
                  <a:schemeClr val="lt1"/>
                </a:solidFill>
                <a:latin typeface="Tahoma"/>
                <a:ea typeface="Tahoma"/>
                <a:cs typeface="Tahoma"/>
                <a:sym typeface="Tahoma"/>
              </a:rPr>
              <a:t> BUT they must fit into their bag.</a:t>
            </a: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Sorry, no space on the coach for musical instruments!</a:t>
            </a:r>
          </a:p>
        </p:txBody>
      </p:sp>
      <p:pic>
        <p:nvPicPr>
          <p:cNvPr id="286" name="Shape 286" descr="MMj02852880000[1]"/>
          <p:cNvPicPr preferRelativeResize="0">
            <a:picLocks noGrp="1"/>
          </p:cNvPicPr>
          <p:nvPr>
            <p:ph type="body" idx="1"/>
          </p:nvPr>
        </p:nvPicPr>
        <p:blipFill rotWithShape="1">
          <a:blip r:embed="rId3">
            <a:alphaModFix/>
          </a:blip>
          <a:srcRect/>
          <a:stretch/>
        </p:blipFill>
        <p:spPr>
          <a:xfrm>
            <a:off x="6804025" y="1268412"/>
            <a:ext cx="1800225" cy="2136775"/>
          </a:xfrm>
          <a:prstGeom prst="rect">
            <a:avLst/>
          </a:prstGeom>
          <a:noFill/>
          <a:ln>
            <a:noFill/>
          </a:ln>
        </p:spPr>
      </p:pic>
      <p:sp>
        <p:nvSpPr>
          <p:cNvPr id="287" name="Shape 287"/>
          <p:cNvSpPr txBox="1"/>
          <p:nvPr/>
        </p:nvSpPr>
        <p:spPr>
          <a:xfrm>
            <a:off x="6516687" y="4941887"/>
            <a:ext cx="1511299" cy="366711"/>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Tahoma"/>
              <a:ea typeface="Tahoma"/>
              <a:cs typeface="Tahoma"/>
              <a:sym typeface="Tahoma"/>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7"/>
                                        </p:tgtEl>
                                        <p:attrNameLst>
                                          <p:attrName>style.visibility</p:attrName>
                                        </p:attrNameLst>
                                      </p:cBhvr>
                                      <p:to>
                                        <p:strVal val="visible"/>
                                      </p:to>
                                    </p:set>
                                    <p:animEffect transition="in" filter="fade">
                                      <p:cBhvr>
                                        <p:cTn id="7" dur="1000"/>
                                        <p:tgtEl>
                                          <p:spTgt spid="2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457200" y="292100"/>
            <a:ext cx="8229600" cy="13842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Tahoma"/>
              <a:buNone/>
            </a:pPr>
            <a:r>
              <a:rPr lang="en-US" sz="4400" b="0" i="0" u="none" strike="noStrike" cap="none">
                <a:solidFill>
                  <a:schemeClr val="lt2"/>
                </a:solidFill>
                <a:latin typeface="Tahoma"/>
                <a:ea typeface="Tahoma"/>
                <a:cs typeface="Tahoma"/>
                <a:sym typeface="Tahoma"/>
              </a:rPr>
              <a:t>QUESTION TIME</a:t>
            </a:r>
          </a:p>
        </p:txBody>
      </p:sp>
      <p:sp>
        <p:nvSpPr>
          <p:cNvPr id="293" name="Shape 293"/>
          <p:cNvSpPr txBox="1">
            <a:spLocks noGrp="1"/>
          </p:cNvSpPr>
          <p:nvPr>
            <p:ph type="body" idx="1"/>
          </p:nvPr>
        </p:nvSpPr>
        <p:spPr>
          <a:xfrm>
            <a:off x="250825" y="1989136"/>
            <a:ext cx="8229600" cy="5040312"/>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120000"/>
              <a:buFont typeface="Tahoma"/>
              <a:buChar char="•"/>
            </a:pPr>
            <a:r>
              <a:rPr lang="en-US" sz="3200" b="0" i="0" u="none" strike="noStrike" cap="none">
                <a:solidFill>
                  <a:schemeClr val="lt1"/>
                </a:solidFill>
                <a:latin typeface="Tahoma"/>
                <a:ea typeface="Tahoma"/>
                <a:cs typeface="Tahoma"/>
                <a:sym typeface="Tahoma"/>
              </a:rPr>
              <a:t>We hope this presentation has answered some of your questions.</a:t>
            </a:r>
          </a:p>
          <a:p>
            <a:pPr marL="342900" marR="0" lvl="0" indent="-342900" algn="l" rtl="0">
              <a:lnSpc>
                <a:spcPct val="100000"/>
              </a:lnSpc>
              <a:spcBef>
                <a:spcPts val="640"/>
              </a:spcBef>
              <a:spcAft>
                <a:spcPts val="0"/>
              </a:spcAft>
              <a:buClr>
                <a:schemeClr val="hlink"/>
              </a:buClr>
              <a:buSzPct val="120000"/>
              <a:buFont typeface="Tahoma"/>
              <a:buChar char="•"/>
            </a:pPr>
            <a:r>
              <a:rPr lang="en-US" sz="3200" b="0" i="0" u="none" strike="noStrike" cap="none">
                <a:solidFill>
                  <a:schemeClr val="lt1"/>
                </a:solidFill>
                <a:latin typeface="Tahoma"/>
                <a:ea typeface="Tahoma"/>
                <a:cs typeface="Tahoma"/>
                <a:sym typeface="Tahoma"/>
              </a:rPr>
              <a:t>If you have any further questions, we will be very happy to answer them… (if we can!) </a:t>
            </a:r>
          </a:p>
          <a:p>
            <a:pPr marL="342900" marR="0" lvl="0" indent="-342900" algn="l" rtl="0">
              <a:lnSpc>
                <a:spcPct val="100000"/>
              </a:lnSpc>
              <a:spcBef>
                <a:spcPts val="640"/>
              </a:spcBef>
              <a:spcAft>
                <a:spcPts val="0"/>
              </a:spcAft>
              <a:buClr>
                <a:schemeClr val="hlink"/>
              </a:buClr>
              <a:buSzPct val="120000"/>
              <a:buFont typeface="Tahoma"/>
              <a:buChar char="•"/>
            </a:pPr>
            <a:r>
              <a:rPr lang="en-US" sz="3200" b="0" i="0" u="none" strike="noStrike" cap="none">
                <a:solidFill>
                  <a:schemeClr val="lt1"/>
                </a:solidFill>
                <a:latin typeface="Tahoma"/>
                <a:ea typeface="Tahoma"/>
                <a:cs typeface="Tahoma"/>
                <a:sym typeface="Tahoma"/>
              </a:rPr>
              <a:t>If you wish to speak to a member of staff privately please stay behind after the meeting.</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457200" y="292100"/>
            <a:ext cx="8229600" cy="1120774"/>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4400" b="0" i="0" u="none" strike="noStrike" cap="none">
                <a:solidFill>
                  <a:schemeClr val="lt2"/>
                </a:solidFill>
                <a:latin typeface="Tahoma"/>
                <a:ea typeface="Tahoma"/>
                <a:cs typeface="Tahoma"/>
                <a:sym typeface="Tahoma"/>
              </a:rPr>
              <a:t>STAFF MEMBERS ON THE TRIP</a:t>
            </a:r>
          </a:p>
        </p:txBody>
      </p:sp>
      <p:sp>
        <p:nvSpPr>
          <p:cNvPr id="190" name="Shape 190"/>
          <p:cNvSpPr txBox="1">
            <a:spLocks noGrp="1"/>
          </p:cNvSpPr>
          <p:nvPr>
            <p:ph type="body" idx="1"/>
          </p:nvPr>
        </p:nvSpPr>
        <p:spPr>
          <a:xfrm>
            <a:off x="457200" y="1557337"/>
            <a:ext cx="8229600" cy="4751387"/>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hlink"/>
              </a:buClr>
              <a:buSzPct val="120000"/>
              <a:buFont typeface="Tahoma"/>
              <a:buChar char="•"/>
            </a:pPr>
            <a:r>
              <a:rPr lang="en-US" sz="3200" b="0" i="0" u="none" strike="noStrike" cap="none" dirty="0">
                <a:solidFill>
                  <a:schemeClr val="lt1"/>
                </a:solidFill>
                <a:latin typeface="Tahoma"/>
                <a:ea typeface="Tahoma"/>
                <a:cs typeface="Tahoma"/>
                <a:sym typeface="Tahoma"/>
              </a:rPr>
              <a:t>The trip leader will be </a:t>
            </a:r>
            <a:r>
              <a:rPr lang="en-US" sz="3200" b="0" i="0" u="none" strike="noStrike" cap="none" dirty="0" err="1">
                <a:solidFill>
                  <a:schemeClr val="lt1"/>
                </a:solidFill>
                <a:latin typeface="Tahoma"/>
                <a:ea typeface="Tahoma"/>
                <a:cs typeface="Tahoma"/>
                <a:sym typeface="Tahoma"/>
              </a:rPr>
              <a:t>Mr</a:t>
            </a:r>
            <a:r>
              <a:rPr lang="en-US" dirty="0" err="1"/>
              <a:t>s</a:t>
            </a:r>
            <a:r>
              <a:rPr lang="en-US" dirty="0"/>
              <a:t> </a:t>
            </a:r>
            <a:r>
              <a:rPr lang="en-US" dirty="0" err="1"/>
              <a:t>Denmead</a:t>
            </a:r>
            <a:r>
              <a:rPr lang="en-US" sz="3200" b="0" i="0" u="none" strike="noStrike" cap="none" dirty="0">
                <a:solidFill>
                  <a:schemeClr val="lt1"/>
                </a:solidFill>
                <a:latin typeface="Tahoma"/>
                <a:ea typeface="Tahoma"/>
                <a:cs typeface="Tahoma"/>
                <a:sym typeface="Tahoma"/>
              </a:rPr>
              <a:t>.</a:t>
            </a:r>
          </a:p>
          <a:p>
            <a:pPr marL="342900" marR="0" lvl="0" indent="-342900" algn="l" rtl="0">
              <a:lnSpc>
                <a:spcPct val="90000"/>
              </a:lnSpc>
              <a:spcBef>
                <a:spcPts val="640"/>
              </a:spcBef>
              <a:spcAft>
                <a:spcPts val="0"/>
              </a:spcAft>
              <a:buClr>
                <a:schemeClr val="hlink"/>
              </a:buClr>
              <a:buSzPct val="120000"/>
              <a:buFont typeface="Tahoma"/>
              <a:buChar char="•"/>
            </a:pPr>
            <a:r>
              <a:rPr lang="en-US" sz="3200" b="0" i="0" u="none" strike="noStrike" cap="none" dirty="0">
                <a:solidFill>
                  <a:schemeClr val="lt1"/>
                </a:solidFill>
                <a:latin typeface="Tahoma"/>
                <a:ea typeface="Tahoma"/>
                <a:cs typeface="Tahoma"/>
                <a:sym typeface="Tahoma"/>
              </a:rPr>
              <a:t>Other staff members will be </a:t>
            </a:r>
            <a:r>
              <a:rPr lang="en-US" sz="3200" b="0" i="0" u="none" strike="noStrike" cap="none" dirty="0" smtClean="0">
                <a:solidFill>
                  <a:schemeClr val="lt1"/>
                </a:solidFill>
                <a:latin typeface="Tahoma"/>
                <a:ea typeface="Tahoma"/>
                <a:cs typeface="Tahoma"/>
                <a:sym typeface="Tahoma"/>
              </a:rPr>
              <a:t>Mr</a:t>
            </a:r>
            <a:r>
              <a:rPr lang="en-US" dirty="0" smtClean="0"/>
              <a:t>s Burnham</a:t>
            </a:r>
            <a:r>
              <a:rPr lang="en-US" sz="3200" b="0" i="0" u="none" strike="noStrike" cap="none" dirty="0" smtClean="0">
                <a:solidFill>
                  <a:schemeClr val="lt1"/>
                </a:solidFill>
                <a:latin typeface="Tahoma"/>
                <a:ea typeface="Tahoma"/>
                <a:cs typeface="Tahoma"/>
                <a:sym typeface="Tahoma"/>
              </a:rPr>
              <a:t>, Mr. Carter </a:t>
            </a:r>
            <a:r>
              <a:rPr lang="en-US" dirty="0" smtClean="0"/>
              <a:t>, Mrs Sharp, </a:t>
            </a:r>
            <a:r>
              <a:rPr lang="en-US" sz="3200" b="0" i="0" u="none" strike="noStrike" cap="none" dirty="0" err="1" smtClean="0">
                <a:solidFill>
                  <a:schemeClr val="lt1"/>
                </a:solidFill>
                <a:latin typeface="Tahoma"/>
                <a:ea typeface="Tahoma"/>
                <a:cs typeface="Tahoma"/>
                <a:sym typeface="Tahoma"/>
              </a:rPr>
              <a:t>Mr</a:t>
            </a:r>
            <a:r>
              <a:rPr lang="en-US" sz="3200" b="0" i="0" u="none" strike="noStrike" cap="none" dirty="0" smtClean="0">
                <a:solidFill>
                  <a:schemeClr val="lt1"/>
                </a:solidFill>
                <a:latin typeface="Tahoma"/>
                <a:ea typeface="Tahoma"/>
                <a:cs typeface="Tahoma"/>
                <a:sym typeface="Tahoma"/>
              </a:rPr>
              <a:t> Joice, Mrs Simmons and  Mrs Roche Also </a:t>
            </a:r>
            <a:r>
              <a:rPr lang="en-US" sz="3200" b="0" i="0" u="none" strike="noStrike" cap="none" dirty="0">
                <a:solidFill>
                  <a:schemeClr val="lt1"/>
                </a:solidFill>
                <a:latin typeface="Tahoma"/>
                <a:ea typeface="Tahoma"/>
                <a:cs typeface="Tahoma"/>
                <a:sym typeface="Tahoma"/>
              </a:rPr>
              <a:t>helping will be </a:t>
            </a:r>
            <a:r>
              <a:rPr lang="en-US" sz="3200" b="0" i="0" u="none" strike="noStrike" cap="none" dirty="0" smtClean="0">
                <a:solidFill>
                  <a:schemeClr val="lt1"/>
                </a:solidFill>
                <a:latin typeface="Tahoma"/>
                <a:ea typeface="Tahoma"/>
                <a:cs typeface="Tahoma"/>
                <a:sym typeface="Tahoma"/>
              </a:rPr>
              <a:t>Mrs Picardo and Mrs Farfaro This </a:t>
            </a:r>
            <a:r>
              <a:rPr lang="en-US" sz="3200" b="0" i="0" u="none" strike="noStrike" cap="none" dirty="0">
                <a:solidFill>
                  <a:schemeClr val="lt1"/>
                </a:solidFill>
                <a:latin typeface="Tahoma"/>
                <a:ea typeface="Tahoma"/>
                <a:cs typeface="Tahoma"/>
                <a:sym typeface="Tahoma"/>
              </a:rPr>
              <a:t>gives us a good ratio of </a:t>
            </a:r>
            <a:r>
              <a:rPr lang="en-US" sz="3200" b="0" i="0" u="none" strike="noStrike" cap="none" dirty="0" smtClean="0">
                <a:solidFill>
                  <a:schemeClr val="lt1"/>
                </a:solidFill>
                <a:latin typeface="Tahoma"/>
                <a:ea typeface="Tahoma"/>
                <a:cs typeface="Tahoma"/>
                <a:sym typeface="Tahoma"/>
              </a:rPr>
              <a:t> </a:t>
            </a:r>
            <a:r>
              <a:rPr lang="en-US" sz="3200" b="0" i="0" u="none" strike="noStrike" cap="none" dirty="0">
                <a:solidFill>
                  <a:schemeClr val="lt1"/>
                </a:solidFill>
                <a:latin typeface="Tahoma"/>
                <a:ea typeface="Tahoma"/>
                <a:cs typeface="Tahoma"/>
                <a:sym typeface="Tahoma"/>
              </a:rPr>
              <a:t>adult to </a:t>
            </a:r>
            <a:r>
              <a:rPr lang="en-US" sz="3200" b="0" i="0" u="none" strike="noStrike" cap="none" dirty="0" smtClean="0">
                <a:solidFill>
                  <a:schemeClr val="lt1"/>
                </a:solidFill>
                <a:latin typeface="Tahoma"/>
                <a:ea typeface="Tahoma"/>
                <a:cs typeface="Tahoma"/>
                <a:sym typeface="Tahoma"/>
              </a:rPr>
              <a:t> </a:t>
            </a:r>
            <a:r>
              <a:rPr lang="en-US" sz="3200" b="0" i="0" u="none" strike="noStrike" cap="none" dirty="0">
                <a:solidFill>
                  <a:schemeClr val="lt1"/>
                </a:solidFill>
                <a:latin typeface="Tahoma"/>
                <a:ea typeface="Tahoma"/>
                <a:cs typeface="Tahoma"/>
                <a:sym typeface="Tahoma"/>
              </a:rPr>
              <a:t>children and ensures your children will be well cared for at all times.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Shape 195"/>
          <p:cNvSpPr txBox="1">
            <a:spLocks noGrp="1"/>
          </p:cNvSpPr>
          <p:nvPr>
            <p:ph type="title"/>
          </p:nvPr>
        </p:nvSpPr>
        <p:spPr>
          <a:xfrm>
            <a:off x="457200" y="292100"/>
            <a:ext cx="8229600" cy="1384299"/>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4400" b="0" i="0" u="none" strike="noStrike" cap="none">
                <a:solidFill>
                  <a:schemeClr val="lt2"/>
                </a:solidFill>
                <a:latin typeface="Tahoma"/>
                <a:ea typeface="Tahoma"/>
                <a:cs typeface="Tahoma"/>
                <a:sym typeface="Tahoma"/>
              </a:rPr>
              <a:t>TRAVEL AND TRANSPORT</a:t>
            </a:r>
          </a:p>
        </p:txBody>
      </p:sp>
      <p:sp>
        <p:nvSpPr>
          <p:cNvPr id="196" name="Shape 196"/>
          <p:cNvSpPr txBox="1">
            <a:spLocks noGrp="1"/>
          </p:cNvSpPr>
          <p:nvPr>
            <p:ph type="body" idx="1"/>
          </p:nvPr>
        </p:nvSpPr>
        <p:spPr>
          <a:xfrm>
            <a:off x="457200" y="1905000"/>
            <a:ext cx="4038599" cy="411480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Set those alarm clocks…. It’s an early start… Children should arrive in school from  5.10am (we will be leaving school at 5.30am!)</a:t>
            </a:r>
          </a:p>
          <a:p>
            <a:pPr marL="342900" marR="0" lvl="0" indent="-342900" algn="l" rtl="0">
              <a:lnSpc>
                <a:spcPct val="90000"/>
              </a:lnSpc>
              <a:spcBef>
                <a:spcPts val="480"/>
              </a:spcBef>
              <a:spcAft>
                <a:spcPts val="0"/>
              </a:spcAft>
              <a:buClr>
                <a:schemeClr val="hlink"/>
              </a:buClr>
              <a:buSzPct val="119999"/>
              <a:buFont typeface="Tahoma"/>
              <a:buNone/>
            </a:pPr>
            <a:endParaRPr sz="2400" b="0" i="0" u="none" strike="noStrike" cap="none">
              <a:solidFill>
                <a:schemeClr val="lt1"/>
              </a:solidFill>
              <a:latin typeface="Tahoma"/>
              <a:ea typeface="Tahoma"/>
              <a:cs typeface="Tahoma"/>
              <a:sym typeface="Tahoma"/>
            </a:endParaRPr>
          </a:p>
          <a:p>
            <a:pPr marL="342900" marR="0" lvl="0" indent="-342900" algn="l" rtl="0">
              <a:lnSpc>
                <a:spcPct val="9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We are travelling with  Passenger Plus coach company.</a:t>
            </a:r>
          </a:p>
        </p:txBody>
      </p:sp>
      <p:pic>
        <p:nvPicPr>
          <p:cNvPr id="197" name="Shape 197"/>
          <p:cNvPicPr preferRelativeResize="0"/>
          <p:nvPr/>
        </p:nvPicPr>
        <p:blipFill rotWithShape="1">
          <a:blip r:embed="rId3">
            <a:alphaModFix/>
          </a:blip>
          <a:srcRect/>
          <a:stretch/>
        </p:blipFill>
        <p:spPr>
          <a:xfrm>
            <a:off x="4356100" y="2781300"/>
            <a:ext cx="4233861" cy="2158999"/>
          </a:xfrm>
          <a:prstGeom prst="rect">
            <a:avLst/>
          </a:prstGeom>
          <a:noFill/>
          <a:ln>
            <a:noFill/>
          </a:ln>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395287" y="23811"/>
            <a:ext cx="8229600" cy="1384299"/>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Tahoma"/>
              <a:buNone/>
            </a:pPr>
            <a:r>
              <a:rPr lang="en-US" sz="4000" b="0" i="0" u="none" strike="noStrike" cap="none">
                <a:solidFill>
                  <a:schemeClr val="lt2"/>
                </a:solidFill>
                <a:latin typeface="Tahoma"/>
                <a:ea typeface="Tahoma"/>
                <a:cs typeface="Tahoma"/>
                <a:sym typeface="Tahoma"/>
              </a:rPr>
              <a:t>ALL ABOARD THE FERRY</a:t>
            </a:r>
          </a:p>
        </p:txBody>
      </p:sp>
      <p:sp>
        <p:nvSpPr>
          <p:cNvPr id="203" name="Shape 203"/>
          <p:cNvSpPr txBox="1">
            <a:spLocks noGrp="1"/>
          </p:cNvSpPr>
          <p:nvPr>
            <p:ph type="body" idx="1"/>
          </p:nvPr>
        </p:nvSpPr>
        <p:spPr>
          <a:xfrm>
            <a:off x="468312" y="1125537"/>
            <a:ext cx="7931149" cy="3671886"/>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The Ferry will leave Portsmouth at 8.15am, arriving in Caen at 3pm.</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We will have a designated lounge for use of our party only.</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The children will have the opportunity to explore the ship in small groups with members of school staff.</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The children will be able to spend 10 Euros </a:t>
            </a:r>
            <a:r>
              <a:rPr lang="en-US" sz="2400"/>
              <a:t>on the ferry to buy souvenirs / extra snacks / drinks</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Return journey on Friday. Depart France at 4:30pm. We should be back at school by 11pm approx.</a:t>
            </a:r>
          </a:p>
          <a:p>
            <a:pPr marL="342900" marR="0" lvl="0" indent="-342900" algn="l" rtl="0">
              <a:spcBef>
                <a:spcPts val="480"/>
              </a:spcBef>
              <a:spcAft>
                <a:spcPts val="0"/>
              </a:spcAft>
              <a:buClr>
                <a:schemeClr val="hlink"/>
              </a:buClr>
              <a:buSzPct val="119999"/>
              <a:buFont typeface="Tahoma"/>
              <a:buNone/>
            </a:pPr>
            <a:endParaRPr sz="2400" b="0" i="0" u="none" strike="noStrike" cap="none">
              <a:solidFill>
                <a:schemeClr val="lt1"/>
              </a:solidFill>
              <a:latin typeface="Tahoma"/>
              <a:ea typeface="Tahoma"/>
              <a:cs typeface="Tahoma"/>
              <a:sym typeface="Tahoma"/>
            </a:endParaRPr>
          </a:p>
        </p:txBody>
      </p:sp>
      <p:pic>
        <p:nvPicPr>
          <p:cNvPr id="204" name="Shape 204"/>
          <p:cNvPicPr preferRelativeResize="0"/>
          <p:nvPr/>
        </p:nvPicPr>
        <p:blipFill rotWithShape="1">
          <a:blip r:embed="rId3">
            <a:alphaModFix/>
          </a:blip>
          <a:srcRect/>
          <a:stretch/>
        </p:blipFill>
        <p:spPr>
          <a:xfrm>
            <a:off x="1763711" y="5157787"/>
            <a:ext cx="5111750" cy="1700212"/>
          </a:xfrm>
          <a:prstGeom prst="rect">
            <a:avLst/>
          </a:prstGeom>
          <a:noFill/>
          <a:ln>
            <a:noFill/>
          </a:ln>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Shape 209"/>
          <p:cNvSpPr txBox="1">
            <a:spLocks noGrp="1"/>
          </p:cNvSpPr>
          <p:nvPr>
            <p:ph type="title"/>
          </p:nvPr>
        </p:nvSpPr>
        <p:spPr>
          <a:xfrm>
            <a:off x="457200" y="292100"/>
            <a:ext cx="8229600" cy="1384299"/>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4000" b="0" i="0" u="none" strike="noStrike" cap="none">
                <a:solidFill>
                  <a:schemeClr val="lt2"/>
                </a:solidFill>
                <a:latin typeface="Tahoma"/>
                <a:ea typeface="Tahoma"/>
                <a:cs typeface="Tahoma"/>
                <a:sym typeface="Tahoma"/>
              </a:rPr>
              <a:t>UNCMT CENTRE, GRANDCAMP-MAISY</a:t>
            </a:r>
          </a:p>
        </p:txBody>
      </p:sp>
      <p:sp>
        <p:nvSpPr>
          <p:cNvPr id="210" name="Shape 210"/>
          <p:cNvSpPr txBox="1">
            <a:spLocks noGrp="1"/>
          </p:cNvSpPr>
          <p:nvPr>
            <p:ph type="body" idx="1"/>
          </p:nvPr>
        </p:nvSpPr>
        <p:spPr>
          <a:xfrm>
            <a:off x="457200" y="1905000"/>
            <a:ext cx="8229600" cy="4619625"/>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hlink"/>
              </a:buClr>
              <a:buSzPct val="120000"/>
              <a:buFont typeface="Tahoma"/>
              <a:buChar char="•"/>
            </a:pPr>
            <a:r>
              <a:rPr lang="en-US" sz="3200" b="0" i="0" u="none" strike="noStrike" cap="none" dirty="0">
                <a:solidFill>
                  <a:schemeClr val="lt1"/>
                </a:solidFill>
                <a:latin typeface="Tahoma"/>
                <a:ea typeface="Tahoma"/>
                <a:cs typeface="Tahoma"/>
                <a:sym typeface="Tahoma"/>
              </a:rPr>
              <a:t>Our luxurious, seafront accommodation awaits – we are staying </a:t>
            </a:r>
            <a:r>
              <a:rPr lang="en-US" dirty="0" smtClean="0"/>
              <a:t>at the UNCMT </a:t>
            </a:r>
            <a:r>
              <a:rPr lang="en-US" sz="3200" b="0" i="0" u="none" strike="noStrike" cap="none" dirty="0" err="1" smtClean="0">
                <a:solidFill>
                  <a:schemeClr val="lt1"/>
                </a:solidFill>
                <a:latin typeface="Tahoma"/>
                <a:ea typeface="Tahoma"/>
                <a:cs typeface="Tahoma"/>
                <a:sym typeface="Tahoma"/>
              </a:rPr>
              <a:t>centre</a:t>
            </a:r>
            <a:r>
              <a:rPr lang="en-US" sz="3200" b="0" i="0" u="none" strike="noStrike" cap="none" dirty="0">
                <a:solidFill>
                  <a:schemeClr val="lt1"/>
                </a:solidFill>
                <a:latin typeface="Tahoma"/>
                <a:ea typeface="Tahoma"/>
                <a:cs typeface="Tahoma"/>
                <a:sym typeface="Tahoma"/>
              </a:rPr>
              <a:t>. Children will be in rooms </a:t>
            </a:r>
            <a:r>
              <a:rPr lang="en-US" sz="3200" b="0" i="0" u="none" strike="noStrike" cap="none" dirty="0" smtClean="0">
                <a:solidFill>
                  <a:schemeClr val="lt1"/>
                </a:solidFill>
                <a:latin typeface="Tahoma"/>
                <a:ea typeface="Tahoma"/>
                <a:cs typeface="Tahoma"/>
                <a:sym typeface="Tahoma"/>
              </a:rPr>
              <a:t>of 3 or </a:t>
            </a:r>
            <a:r>
              <a:rPr lang="en-US" sz="3200" b="0" i="0" u="none" strike="noStrike" cap="none" dirty="0">
                <a:solidFill>
                  <a:schemeClr val="lt1"/>
                </a:solidFill>
                <a:latin typeface="Tahoma"/>
                <a:ea typeface="Tahoma"/>
                <a:cs typeface="Tahoma"/>
                <a:sym typeface="Tahoma"/>
              </a:rPr>
              <a:t>4 (they have written names of those with whom they would like to share)</a:t>
            </a:r>
          </a:p>
          <a:p>
            <a:pPr marL="342900" marR="0" lvl="0" indent="-342900" algn="l" rtl="0">
              <a:lnSpc>
                <a:spcPct val="90000"/>
              </a:lnSpc>
              <a:spcBef>
                <a:spcPts val="640"/>
              </a:spcBef>
              <a:spcAft>
                <a:spcPts val="0"/>
              </a:spcAft>
              <a:buClr>
                <a:schemeClr val="hlink"/>
              </a:buClr>
              <a:buSzPct val="25000"/>
              <a:buFont typeface="Tahoma"/>
              <a:buNone/>
            </a:pPr>
            <a:r>
              <a:rPr lang="en-US" sz="3200" b="0" i="0" u="none" strike="noStrike" cap="none" dirty="0" smtClean="0">
                <a:solidFill>
                  <a:schemeClr val="lt1"/>
                </a:solidFill>
                <a:latin typeface="Tahoma"/>
                <a:ea typeface="Tahoma"/>
                <a:cs typeface="Tahoma"/>
                <a:sym typeface="Tahoma"/>
              </a:rPr>
              <a:t>   </a:t>
            </a:r>
            <a:endParaRPr lang="en-US" sz="3200" b="0" i="0" u="none" strike="noStrike" cap="none" dirty="0">
              <a:solidFill>
                <a:schemeClr val="lt1"/>
              </a:solidFill>
              <a:latin typeface="Tahoma"/>
              <a:ea typeface="Tahoma"/>
              <a:cs typeface="Tahoma"/>
              <a:sym typeface="Tahoma"/>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457200" y="292100"/>
            <a:ext cx="8229600" cy="1384299"/>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4400" b="0" i="0" u="none" strike="noStrike" cap="none">
                <a:solidFill>
                  <a:schemeClr val="lt2"/>
                </a:solidFill>
                <a:latin typeface="Tahoma"/>
                <a:ea typeface="Tahoma"/>
                <a:cs typeface="Tahoma"/>
                <a:sym typeface="Tahoma"/>
              </a:rPr>
              <a:t>A TYPICAL DAY IN FRANCE</a:t>
            </a:r>
          </a:p>
        </p:txBody>
      </p:sp>
      <p:sp>
        <p:nvSpPr>
          <p:cNvPr id="216" name="Shape 216"/>
          <p:cNvSpPr txBox="1">
            <a:spLocks noGrp="1"/>
          </p:cNvSpPr>
          <p:nvPr>
            <p:ph type="body" idx="1"/>
          </p:nvPr>
        </p:nvSpPr>
        <p:spPr>
          <a:xfrm>
            <a:off x="457200" y="1557337"/>
            <a:ext cx="8229600" cy="4895850"/>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Children will be woken up around 7.15am &amp; have the opportunity to shower. </a:t>
            </a:r>
            <a:endParaRPr lang="en-US" sz="2800" b="0" i="0" u="none" strike="noStrike" cap="none" dirty="0" smtClean="0">
              <a:solidFill>
                <a:schemeClr val="lt1"/>
              </a:solidFill>
              <a:latin typeface="Tahoma"/>
              <a:ea typeface="Tahoma"/>
              <a:cs typeface="Tahoma"/>
              <a:sym typeface="Tahoma"/>
            </a:endParaRPr>
          </a:p>
          <a:p>
            <a:pPr marL="342900" marR="0" lvl="0" indent="-342900" algn="l" rtl="0">
              <a:lnSpc>
                <a:spcPct val="90000"/>
              </a:lnSpc>
              <a:spcBef>
                <a:spcPts val="0"/>
              </a:spcBef>
              <a:spcAft>
                <a:spcPts val="0"/>
              </a:spcAft>
              <a:buClr>
                <a:schemeClr val="hlink"/>
              </a:buClr>
              <a:buSzPct val="119999"/>
              <a:buFont typeface="Tahoma"/>
              <a:buChar char="•"/>
            </a:pPr>
            <a:r>
              <a:rPr lang="en-US" sz="2800" b="0" i="0" u="none" strike="noStrike" cap="none" dirty="0" smtClean="0">
                <a:solidFill>
                  <a:schemeClr val="lt1"/>
                </a:solidFill>
                <a:latin typeface="Tahoma"/>
                <a:ea typeface="Tahoma"/>
                <a:cs typeface="Tahoma"/>
                <a:sym typeface="Tahoma"/>
              </a:rPr>
              <a:t>Breakfast </a:t>
            </a:r>
            <a:r>
              <a:rPr lang="en-US" sz="2800" b="0" i="0" u="none" strike="noStrike" cap="none" dirty="0">
                <a:solidFill>
                  <a:schemeClr val="lt1"/>
                </a:solidFill>
                <a:latin typeface="Tahoma"/>
                <a:ea typeface="Tahoma"/>
                <a:cs typeface="Tahoma"/>
                <a:sym typeface="Tahoma"/>
              </a:rPr>
              <a:t>at 8.00am</a:t>
            </a: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Depart for visits at 9.00am</a:t>
            </a: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Return from visits between 5.00 – 6.00pm</a:t>
            </a: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Beach games (weather permitting) before/after dinner</a:t>
            </a: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Dinner 7.00pm</a:t>
            </a: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Shower/Writing diaries/Games on the beach</a:t>
            </a: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Lights out around </a:t>
            </a:r>
            <a:r>
              <a:rPr lang="en-US" sz="2800" b="0" i="0" u="none" strike="noStrike" cap="none" dirty="0" smtClean="0">
                <a:solidFill>
                  <a:schemeClr val="lt1"/>
                </a:solidFill>
                <a:latin typeface="Tahoma"/>
                <a:ea typeface="Tahoma"/>
                <a:cs typeface="Tahoma"/>
                <a:sym typeface="Tahoma"/>
              </a:rPr>
              <a:t>9:30 -10.00pm</a:t>
            </a:r>
            <a:endParaRPr lang="en-US" sz="2800" b="0" i="0" u="none" strike="noStrike" cap="none" dirty="0">
              <a:solidFill>
                <a:schemeClr val="lt1"/>
              </a:solidFill>
              <a:latin typeface="Tahoma"/>
              <a:ea typeface="Tahoma"/>
              <a:cs typeface="Tahoma"/>
              <a:sym typeface="Tahoma"/>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1068387" y="0"/>
            <a:ext cx="8075612" cy="984250"/>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3200" b="0" i="0" u="none" strike="noStrike" cap="none">
                <a:solidFill>
                  <a:schemeClr val="lt2"/>
                </a:solidFill>
                <a:latin typeface="Tahoma"/>
                <a:ea typeface="Tahoma"/>
                <a:cs typeface="Tahoma"/>
                <a:sym typeface="Tahoma"/>
              </a:rPr>
              <a:t>THE CULINARY DELIGHTS OF</a:t>
            </a:r>
          </a:p>
        </p:txBody>
      </p:sp>
      <p:sp>
        <p:nvSpPr>
          <p:cNvPr id="222" name="Shape 222"/>
          <p:cNvSpPr txBox="1">
            <a:spLocks noGrp="1"/>
          </p:cNvSpPr>
          <p:nvPr>
            <p:ph type="body" idx="1"/>
          </p:nvPr>
        </p:nvSpPr>
        <p:spPr>
          <a:xfrm>
            <a:off x="468312" y="2060575"/>
            <a:ext cx="8135936" cy="4176711"/>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Children will eat breakfast and their evening meal in the </a:t>
            </a:r>
            <a:r>
              <a:rPr lang="en-US" sz="2800" b="0" i="0" u="none" strike="noStrike" cap="none" dirty="0" err="1">
                <a:solidFill>
                  <a:schemeClr val="lt1"/>
                </a:solidFill>
                <a:latin typeface="Tahoma"/>
                <a:ea typeface="Tahoma"/>
                <a:cs typeface="Tahoma"/>
                <a:sym typeface="Tahoma"/>
              </a:rPr>
              <a:t>centre</a:t>
            </a:r>
            <a:r>
              <a:rPr lang="en-US" sz="2800" b="0" i="0" u="none" strike="noStrike" cap="none" dirty="0">
                <a:solidFill>
                  <a:schemeClr val="lt1"/>
                </a:solidFill>
                <a:latin typeface="Tahoma"/>
                <a:ea typeface="Tahoma"/>
                <a:cs typeface="Tahoma"/>
                <a:sym typeface="Tahoma"/>
              </a:rPr>
              <a:t> each day</a:t>
            </a: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Lunch will be courtesy of our fantastic catering staff </a:t>
            </a:r>
            <a:endParaRPr lang="en-US" sz="2800" b="0" i="0" u="none" strike="noStrike" cap="none" dirty="0" smtClean="0">
              <a:solidFill>
                <a:schemeClr val="lt1"/>
              </a:solidFill>
              <a:latin typeface="Tahoma"/>
              <a:ea typeface="Tahoma"/>
              <a:cs typeface="Tahoma"/>
              <a:sym typeface="Tahoma"/>
            </a:endParaRP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smtClean="0">
                <a:solidFill>
                  <a:schemeClr val="lt1"/>
                </a:solidFill>
                <a:latin typeface="Tahoma"/>
                <a:ea typeface="Tahoma"/>
                <a:cs typeface="Tahoma"/>
                <a:sym typeface="Tahoma"/>
              </a:rPr>
              <a:t>Lunch </a:t>
            </a:r>
            <a:r>
              <a:rPr lang="en-US" sz="2800" b="0" i="0" u="none" strike="noStrike" cap="none" dirty="0">
                <a:solidFill>
                  <a:schemeClr val="lt1"/>
                </a:solidFill>
                <a:latin typeface="Tahoma"/>
                <a:ea typeface="Tahoma"/>
                <a:cs typeface="Tahoma"/>
                <a:sym typeface="Tahoma"/>
              </a:rPr>
              <a:t>on Wednesday will be taken in a café or restaurant in Bayeux – children will order ‘en </a:t>
            </a:r>
            <a:r>
              <a:rPr lang="en-US" sz="2800" b="0" i="0" u="none" strike="noStrike" cap="none" dirty="0" err="1">
                <a:solidFill>
                  <a:schemeClr val="lt1"/>
                </a:solidFill>
                <a:latin typeface="Tahoma"/>
                <a:ea typeface="Tahoma"/>
                <a:cs typeface="Tahoma"/>
                <a:sym typeface="Tahoma"/>
              </a:rPr>
              <a:t>Francais</a:t>
            </a:r>
            <a:r>
              <a:rPr lang="en-US" sz="2800" b="0" i="0" u="none" strike="noStrike" cap="none" dirty="0">
                <a:solidFill>
                  <a:schemeClr val="lt1"/>
                </a:solidFill>
                <a:latin typeface="Tahoma"/>
                <a:ea typeface="Tahoma"/>
                <a:cs typeface="Tahoma"/>
                <a:sym typeface="Tahoma"/>
              </a:rPr>
              <a:t>’</a:t>
            </a:r>
          </a:p>
          <a:p>
            <a:pPr marL="342900" marR="0" lvl="0" indent="-342900" algn="l" rtl="0">
              <a:lnSpc>
                <a:spcPct val="90000"/>
              </a:lnSpc>
              <a:spcBef>
                <a:spcPts val="560"/>
              </a:spcBef>
              <a:spcAft>
                <a:spcPts val="0"/>
              </a:spcAft>
              <a:buClr>
                <a:schemeClr val="hlink"/>
              </a:buClr>
              <a:buSzPct val="119999"/>
              <a:buFont typeface="Tahoma"/>
              <a:buChar char="•"/>
            </a:pPr>
            <a:r>
              <a:rPr lang="en-US" sz="2800" b="0" i="0" u="none" strike="noStrike" cap="none" dirty="0">
                <a:solidFill>
                  <a:schemeClr val="lt1"/>
                </a:solidFill>
                <a:latin typeface="Tahoma"/>
                <a:ea typeface="Tahoma"/>
                <a:cs typeface="Tahoma"/>
                <a:sym typeface="Tahoma"/>
              </a:rPr>
              <a:t>Children will need a breakfast snack and drink and a packed lunch for the outward journey on Monday which they will eat on the ferry.</a:t>
            </a:r>
          </a:p>
        </p:txBody>
      </p:sp>
      <p:pic>
        <p:nvPicPr>
          <p:cNvPr id="223" name="Shape 223" descr="MCj02904850000[1]"/>
          <p:cNvPicPr preferRelativeResize="0">
            <a:picLocks noGrp="1"/>
          </p:cNvPicPr>
          <p:nvPr>
            <p:ph type="body" idx="1"/>
          </p:nvPr>
        </p:nvPicPr>
        <p:blipFill rotWithShape="1">
          <a:blip r:embed="rId3">
            <a:alphaModFix/>
          </a:blip>
          <a:srcRect/>
          <a:stretch/>
        </p:blipFill>
        <p:spPr>
          <a:xfrm>
            <a:off x="2555875" y="836612"/>
            <a:ext cx="3168650" cy="935037"/>
          </a:xfrm>
          <a:prstGeom prst="rect">
            <a:avLst/>
          </a:prstGeom>
          <a:noFill/>
          <a:ln>
            <a:noFill/>
          </a:ln>
        </p:spPr>
      </p:pic>
      <p:sp>
        <p:nvSpPr>
          <p:cNvPr id="224" name="Shape 224"/>
          <p:cNvSpPr txBox="1"/>
          <p:nvPr/>
        </p:nvSpPr>
        <p:spPr>
          <a:xfrm>
            <a:off x="6659561" y="188911"/>
            <a:ext cx="3025774" cy="57943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3200" b="0" i="0" u="none">
                <a:solidFill>
                  <a:schemeClr val="lt2"/>
                </a:solidFill>
                <a:latin typeface="Tahoma"/>
                <a:ea typeface="Tahoma"/>
                <a:cs typeface="Tahoma"/>
                <a:sym typeface="Tahoma"/>
              </a:rPr>
              <a:t>FRANCE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3"/>
                                        </p:tgtEl>
                                        <p:attrNameLst>
                                          <p:attrName>style.visibility</p:attrName>
                                        </p:attrNameLst>
                                      </p:cBhvr>
                                      <p:to>
                                        <p:strVal val="visible"/>
                                      </p:to>
                                    </p:set>
                                    <p:animEffect transition="in" filter="fade">
                                      <p:cBhvr>
                                        <p:cTn id="7" dur="600"/>
                                        <p:tgtEl>
                                          <p:spTgt spid="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a:spLocks noGrp="1"/>
          </p:cNvSpPr>
          <p:nvPr>
            <p:ph type="title"/>
          </p:nvPr>
        </p:nvSpPr>
        <p:spPr>
          <a:xfrm>
            <a:off x="467544" y="116632"/>
            <a:ext cx="8229600" cy="1384299"/>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4400" b="0" i="0" u="none" strike="noStrike" cap="none" dirty="0">
                <a:solidFill>
                  <a:schemeClr val="lt2"/>
                </a:solidFill>
                <a:latin typeface="Tahoma"/>
                <a:ea typeface="Tahoma"/>
                <a:cs typeface="Tahoma"/>
                <a:sym typeface="Tahoma"/>
              </a:rPr>
              <a:t>GADGETRY AND GAMES</a:t>
            </a:r>
          </a:p>
        </p:txBody>
      </p:sp>
      <p:sp>
        <p:nvSpPr>
          <p:cNvPr id="230" name="Shape 230"/>
          <p:cNvSpPr txBox="1">
            <a:spLocks noGrp="1"/>
          </p:cNvSpPr>
          <p:nvPr>
            <p:ph type="body" idx="1"/>
          </p:nvPr>
        </p:nvSpPr>
        <p:spPr>
          <a:xfrm>
            <a:off x="467544" y="1412776"/>
            <a:ext cx="8362950" cy="41148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119999"/>
              <a:buFont typeface="Tahoma"/>
              <a:buChar char="•"/>
            </a:pPr>
            <a:r>
              <a:rPr lang="en-US" sz="2800" b="0" i="0" u="none" strike="noStrike" cap="none" dirty="0" smtClean="0">
                <a:solidFill>
                  <a:schemeClr val="lt1"/>
                </a:solidFill>
                <a:latin typeface="Tahoma"/>
                <a:ea typeface="Tahoma"/>
                <a:cs typeface="Tahoma"/>
                <a:sym typeface="Tahoma"/>
              </a:rPr>
              <a:t>Inexpensive cameras </a:t>
            </a:r>
            <a:r>
              <a:rPr lang="en-US" sz="2800" b="0" i="0" u="none" strike="noStrike" cap="none" dirty="0">
                <a:solidFill>
                  <a:schemeClr val="lt1"/>
                </a:solidFill>
                <a:latin typeface="Tahoma"/>
                <a:ea typeface="Tahoma"/>
                <a:cs typeface="Tahoma"/>
                <a:sym typeface="Tahoma"/>
              </a:rPr>
              <a:t>may be brought on the trip but children should NOT bring electronic games or expensive items (including mobile phones). PLEASE support us on this request. These need to be clearly named.</a:t>
            </a:r>
          </a:p>
        </p:txBody>
      </p:sp>
      <p:pic>
        <p:nvPicPr>
          <p:cNvPr id="231" name="Shape 231" descr="MCj03078540000[1]"/>
          <p:cNvPicPr preferRelativeResize="0"/>
          <p:nvPr/>
        </p:nvPicPr>
        <p:blipFill rotWithShape="1">
          <a:blip r:embed="rId3">
            <a:alphaModFix/>
          </a:blip>
          <a:srcRect/>
          <a:stretch/>
        </p:blipFill>
        <p:spPr>
          <a:xfrm>
            <a:off x="684212" y="4292600"/>
            <a:ext cx="2162174" cy="2158999"/>
          </a:xfrm>
          <a:prstGeom prst="rect">
            <a:avLst/>
          </a:prstGeom>
          <a:noFill/>
          <a:ln>
            <a:noFill/>
          </a:ln>
        </p:spPr>
      </p:pic>
      <p:pic>
        <p:nvPicPr>
          <p:cNvPr id="232" name="Shape 232"/>
          <p:cNvPicPr preferRelativeResize="0">
            <a:picLocks noGrp="1"/>
          </p:cNvPicPr>
          <p:nvPr>
            <p:ph type="body" idx="1"/>
          </p:nvPr>
        </p:nvPicPr>
        <p:blipFill rotWithShape="1">
          <a:blip r:embed="rId4">
            <a:alphaModFix/>
          </a:blip>
          <a:srcRect/>
          <a:stretch/>
        </p:blipFill>
        <p:spPr>
          <a:xfrm>
            <a:off x="5940425" y="3916362"/>
            <a:ext cx="3032124" cy="2909887"/>
          </a:xfrm>
          <a:prstGeom prst="rect">
            <a:avLst/>
          </a:prstGeom>
          <a:noFill/>
          <a:ln>
            <a:noFill/>
          </a:ln>
        </p:spPr>
      </p:pic>
      <p:cxnSp>
        <p:nvCxnSpPr>
          <p:cNvPr id="233" name="Shape 233"/>
          <p:cNvCxnSpPr/>
          <p:nvPr/>
        </p:nvCxnSpPr>
        <p:spPr>
          <a:xfrm>
            <a:off x="3059111" y="5445125"/>
            <a:ext cx="504824" cy="503236"/>
          </a:xfrm>
          <a:prstGeom prst="straightConnector1">
            <a:avLst/>
          </a:prstGeom>
          <a:noFill/>
          <a:ln w="76200" cap="flat" cmpd="sng">
            <a:solidFill>
              <a:schemeClr val="accent2"/>
            </a:solidFill>
            <a:prstDash val="solid"/>
            <a:miter/>
            <a:headEnd type="none" w="med" len="med"/>
            <a:tailEnd type="none" w="med" len="med"/>
          </a:ln>
        </p:spPr>
      </p:cxnSp>
      <p:cxnSp>
        <p:nvCxnSpPr>
          <p:cNvPr id="234" name="Shape 234"/>
          <p:cNvCxnSpPr/>
          <p:nvPr/>
        </p:nvCxnSpPr>
        <p:spPr>
          <a:xfrm flipH="1">
            <a:off x="3563937" y="4292600"/>
            <a:ext cx="863599" cy="1655761"/>
          </a:xfrm>
          <a:prstGeom prst="straightConnector1">
            <a:avLst/>
          </a:prstGeom>
          <a:noFill/>
          <a:ln w="76200" cap="flat" cmpd="sng">
            <a:solidFill>
              <a:schemeClr val="accent2"/>
            </a:solidFill>
            <a:prstDash val="solid"/>
            <a:miter/>
            <a:headEnd type="none" w="med" len="med"/>
            <a:tailEnd type="none" w="med" len="med"/>
          </a:ln>
        </p:spPr>
      </p:cxn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a:spLocks noGrp="1"/>
          </p:cNvSpPr>
          <p:nvPr>
            <p:ph type="title"/>
          </p:nvPr>
        </p:nvSpPr>
        <p:spPr>
          <a:xfrm>
            <a:off x="457200" y="292100"/>
            <a:ext cx="8229600" cy="1384299"/>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chemeClr val="lt2"/>
              </a:buClr>
              <a:buSzPct val="25000"/>
              <a:buFont typeface="Tahoma"/>
              <a:buNone/>
            </a:pPr>
            <a:r>
              <a:rPr lang="en-US" sz="4400" b="0" i="0" u="none" strike="noStrike" cap="none">
                <a:solidFill>
                  <a:schemeClr val="lt2"/>
                </a:solidFill>
                <a:latin typeface="Tahoma"/>
                <a:ea typeface="Tahoma"/>
                <a:cs typeface="Tahoma"/>
                <a:sym typeface="Tahoma"/>
              </a:rPr>
              <a:t>PLACES WE WILL VISIT</a:t>
            </a:r>
          </a:p>
        </p:txBody>
      </p:sp>
      <p:sp>
        <p:nvSpPr>
          <p:cNvPr id="240" name="Shape 240"/>
          <p:cNvSpPr txBox="1">
            <a:spLocks noGrp="1"/>
          </p:cNvSpPr>
          <p:nvPr>
            <p:ph type="body" idx="1"/>
          </p:nvPr>
        </p:nvSpPr>
        <p:spPr>
          <a:xfrm>
            <a:off x="457200" y="1484312"/>
            <a:ext cx="8229600" cy="4824412"/>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hlink"/>
              </a:buClr>
              <a:buSzPct val="25000"/>
              <a:buFont typeface="Tahoma"/>
              <a:buNone/>
            </a:pPr>
            <a:r>
              <a:rPr lang="en-US" sz="2400" b="0" i="0" u="none" strike="noStrike" cap="none">
                <a:solidFill>
                  <a:schemeClr val="lt1"/>
                </a:solidFill>
                <a:latin typeface="Tahoma"/>
                <a:ea typeface="Tahoma"/>
                <a:cs typeface="Tahoma"/>
                <a:sym typeface="Tahoma"/>
              </a:rPr>
              <a:t>    </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Bayeux Tapestry </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British Military Cemetery at Bayeux</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Grandcamp-Maisy fishing village</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D-Day Landings Museum at Arromanches</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Arromanches 360 Cinema</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Pointe Du Hoc</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Omaha Beach</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American Military Cemetery at Colleville Sur Mer</a:t>
            </a:r>
          </a:p>
          <a:p>
            <a:pPr marL="342900" marR="0" lvl="0" indent="-342900" algn="l" rtl="0">
              <a:lnSpc>
                <a:spcPct val="80000"/>
              </a:lnSpc>
              <a:spcBef>
                <a:spcPts val="480"/>
              </a:spcBef>
              <a:spcAft>
                <a:spcPts val="0"/>
              </a:spcAft>
              <a:buClr>
                <a:schemeClr val="hlink"/>
              </a:buClr>
              <a:buSzPct val="119999"/>
              <a:buFont typeface="Tahoma"/>
              <a:buChar char="•"/>
            </a:pPr>
            <a:r>
              <a:rPr lang="en-US" sz="2400" b="0" i="0" u="none" strike="noStrike" cap="none">
                <a:solidFill>
                  <a:schemeClr val="lt1"/>
                </a:solidFill>
                <a:latin typeface="Tahoma"/>
                <a:ea typeface="Tahoma"/>
                <a:cs typeface="Tahoma"/>
                <a:sym typeface="Tahoma"/>
              </a:rPr>
              <a:t>Mont St Michel</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7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8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9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0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1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2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3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4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5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6_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2000</TotalTime>
  <Words>1154</Words>
  <Application>Microsoft Office PowerPoint</Application>
  <PresentationFormat>On-screen Show (4:3)</PresentationFormat>
  <Paragraphs>159</Paragraphs>
  <Slides>16</Slides>
  <Notes>16</Notes>
  <HiddenSlides>0</HiddenSlides>
  <MMClips>0</MMClips>
  <ScaleCrop>false</ScaleCrop>
  <HeadingPairs>
    <vt:vector size="6" baseType="variant">
      <vt:variant>
        <vt:lpstr>Fonts Used</vt:lpstr>
      </vt:variant>
      <vt:variant>
        <vt:i4>3</vt:i4>
      </vt:variant>
      <vt:variant>
        <vt:lpstr>Theme</vt:lpstr>
      </vt:variant>
      <vt:variant>
        <vt:i4>14</vt:i4>
      </vt:variant>
      <vt:variant>
        <vt:lpstr>Slide Titles</vt:lpstr>
      </vt:variant>
      <vt:variant>
        <vt:i4>16</vt:i4>
      </vt:variant>
    </vt:vector>
  </HeadingPairs>
  <TitlesOfParts>
    <vt:vector size="33" baseType="lpstr">
      <vt:lpstr>Noto Sans Symbols</vt:lpstr>
      <vt:lpstr>Tahoma</vt:lpstr>
      <vt:lpstr>Arial</vt:lpstr>
      <vt:lpstr>1_Ocean</vt:lpstr>
      <vt:lpstr>2_Ocean</vt:lpstr>
      <vt:lpstr>12_Ocean</vt:lpstr>
      <vt:lpstr>13_Ocean</vt:lpstr>
      <vt:lpstr>Ocean</vt:lpstr>
      <vt:lpstr>3_Ocean</vt:lpstr>
      <vt:lpstr>4_Ocean</vt:lpstr>
      <vt:lpstr>5_Ocean</vt:lpstr>
      <vt:lpstr>6_Ocean</vt:lpstr>
      <vt:lpstr>7_Ocean</vt:lpstr>
      <vt:lpstr>8_Ocean</vt:lpstr>
      <vt:lpstr>9_Ocean</vt:lpstr>
      <vt:lpstr>10_Ocean</vt:lpstr>
      <vt:lpstr>11_Ocean</vt:lpstr>
      <vt:lpstr>YEAR 6 RESIDENTIAL TRIP TO FRANCE 2022</vt:lpstr>
      <vt:lpstr>STAFF MEMBERS ON THE TRIP</vt:lpstr>
      <vt:lpstr>TRAVEL AND TRANSPORT</vt:lpstr>
      <vt:lpstr>ALL ABOARD THE FERRY</vt:lpstr>
      <vt:lpstr>UNCMT CENTRE, GRANDCAMP-MAISY</vt:lpstr>
      <vt:lpstr>A TYPICAL DAY IN FRANCE</vt:lpstr>
      <vt:lpstr>THE CULINARY DELIGHTS OF</vt:lpstr>
      <vt:lpstr>GADGETRY AND GAMES</vt:lpstr>
      <vt:lpstr>PLACES WE WILL VISIT</vt:lpstr>
      <vt:lpstr>PowerPoint Presentation</vt:lpstr>
      <vt:lpstr>SPENDING MONEY</vt:lpstr>
      <vt:lpstr>MEDICAL ISSUES</vt:lpstr>
      <vt:lpstr>KEEPING IN TOUCH</vt:lpstr>
      <vt:lpstr>SAFETY AND SLEEP!</vt:lpstr>
      <vt:lpstr>TALENT SHOW 2022</vt:lpstr>
      <vt:lpstr>QUESTION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RESIDENTIAL TRIP TO FRANCE 2017</dc:title>
  <dc:creator>Alison Denmead</dc:creator>
  <cp:lastModifiedBy>H Brennan</cp:lastModifiedBy>
  <cp:revision>23</cp:revision>
  <dcterms:modified xsi:type="dcterms:W3CDTF">2022-06-08T13:31:57Z</dcterms:modified>
</cp:coreProperties>
</file>